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1352" r:id="rId2"/>
    <p:sldId id="1720" r:id="rId3"/>
    <p:sldId id="1700" r:id="rId4"/>
    <p:sldId id="1719" r:id="rId5"/>
    <p:sldId id="1732" r:id="rId6"/>
    <p:sldId id="1643" r:id="rId7"/>
    <p:sldId id="1735" r:id="rId8"/>
    <p:sldId id="1701" r:id="rId9"/>
    <p:sldId id="719" r:id="rId10"/>
    <p:sldId id="272" r:id="rId11"/>
    <p:sldId id="745" r:id="rId12"/>
    <p:sldId id="1721" r:id="rId13"/>
    <p:sldId id="725" r:id="rId14"/>
    <p:sldId id="1733" r:id="rId15"/>
    <p:sldId id="1751" r:id="rId16"/>
    <p:sldId id="1753" r:id="rId17"/>
    <p:sldId id="1736" r:id="rId18"/>
    <p:sldId id="1742" r:id="rId19"/>
    <p:sldId id="1633" r:id="rId20"/>
    <p:sldId id="1734" r:id="rId21"/>
    <p:sldId id="279" r:id="rId22"/>
    <p:sldId id="1703" r:id="rId23"/>
    <p:sldId id="1706" r:id="rId24"/>
    <p:sldId id="1710" r:id="rId25"/>
    <p:sldId id="1722" r:id="rId26"/>
    <p:sldId id="1708" r:id="rId27"/>
    <p:sldId id="1727" r:id="rId28"/>
    <p:sldId id="1729" r:id="rId29"/>
    <p:sldId id="1730" r:id="rId30"/>
    <p:sldId id="1725" r:id="rId31"/>
    <p:sldId id="1731" r:id="rId32"/>
    <p:sldId id="1712" r:id="rId33"/>
    <p:sldId id="1715" r:id="rId34"/>
    <p:sldId id="1714" r:id="rId35"/>
    <p:sldId id="1716" r:id="rId36"/>
    <p:sldId id="1717" r:id="rId37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ABE"/>
    <a:srgbClr val="9A0000"/>
    <a:srgbClr val="AD0000"/>
    <a:srgbClr val="CAC9CA"/>
    <a:srgbClr val="3025FF"/>
    <a:srgbClr val="96060B"/>
    <a:srgbClr val="848384"/>
    <a:srgbClr val="353535"/>
    <a:srgbClr val="181818"/>
    <a:srgbClr val="E2F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CD765-D20C-4236-8987-49A95B969D61}" v="44" dt="2022-10-06T22:44:42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27" autoAdjust="0"/>
    <p:restoredTop sz="95101" autoAdjust="0"/>
  </p:normalViewPr>
  <p:slideViewPr>
    <p:cSldViewPr snapToGrid="0">
      <p:cViewPr varScale="1">
        <p:scale>
          <a:sx n="105" d="100"/>
          <a:sy n="105" d="100"/>
        </p:scale>
        <p:origin x="221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SRET TAS" userId="257c181775a523eb" providerId="LiveId" clId="{030C5BB5-44D8-4E60-90B9-60292466FD99}"/>
    <pc:docChg chg="undo custSel addSld delSld modSld sldOrd">
      <pc:chgData name="NUSRET TAS" userId="257c181775a523eb" providerId="LiveId" clId="{030C5BB5-44D8-4E60-90B9-60292466FD99}" dt="2022-10-06T03:36:55.587" v="8575" actId="729"/>
      <pc:docMkLst>
        <pc:docMk/>
      </pc:docMkLst>
      <pc:sldChg chg="addSp delSp modSp add mod ord modNotesTx">
        <pc:chgData name="NUSRET TAS" userId="257c181775a523eb" providerId="LiveId" clId="{030C5BB5-44D8-4E60-90B9-60292466FD99}" dt="2022-10-04T18:31:45.400" v="6792" actId="20577"/>
        <pc:sldMkLst>
          <pc:docMk/>
          <pc:sldMk cId="3504053288" sldId="272"/>
        </pc:sldMkLst>
        <pc:spChg chg="mod">
          <ac:chgData name="NUSRET TAS" userId="257c181775a523eb" providerId="LiveId" clId="{030C5BB5-44D8-4E60-90B9-60292466FD99}" dt="2022-10-04T18:31:13.946" v="6775" actId="20577"/>
          <ac:spMkLst>
            <pc:docMk/>
            <pc:sldMk cId="3504053288" sldId="272"/>
            <ac:spMk id="2" creationId="{FB1C8AC5-9F91-45B0-806F-B1B8142A69CB}"/>
          </ac:spMkLst>
        </pc:spChg>
        <pc:spChg chg="del">
          <ac:chgData name="NUSRET TAS" userId="257c181775a523eb" providerId="LiveId" clId="{030C5BB5-44D8-4E60-90B9-60292466FD99}" dt="2022-10-04T02:22:02.936" v="5612" actId="478"/>
          <ac:spMkLst>
            <pc:docMk/>
            <pc:sldMk cId="3504053288" sldId="272"/>
            <ac:spMk id="3" creationId="{7343E099-9B31-4FF9-B3C3-BDCA83B89831}"/>
          </ac:spMkLst>
        </pc:spChg>
        <pc:spChg chg="add del mod">
          <ac:chgData name="NUSRET TAS" userId="257c181775a523eb" providerId="LiveId" clId="{030C5BB5-44D8-4E60-90B9-60292466FD99}" dt="2022-10-04T02:22:06.886" v="5613" actId="478"/>
          <ac:spMkLst>
            <pc:docMk/>
            <pc:sldMk cId="3504053288" sldId="272"/>
            <ac:spMk id="7" creationId="{CF6D9ECD-FF79-46E5-86C4-FB1A42353C6F}"/>
          </ac:spMkLst>
        </pc:spChg>
        <pc:graphicFrameChg chg="mod modGraphic">
          <ac:chgData name="NUSRET TAS" userId="257c181775a523eb" providerId="LiveId" clId="{030C5BB5-44D8-4E60-90B9-60292466FD99}" dt="2022-10-04T18:31:38.357" v="6791" actId="1076"/>
          <ac:graphicFrameMkLst>
            <pc:docMk/>
            <pc:sldMk cId="3504053288" sldId="272"/>
            <ac:graphicFrameMk id="5" creationId="{3544F8C0-5AEB-4496-AA4B-888CDEDE5BA1}"/>
          </ac:graphicFrameMkLst>
        </pc:graphicFrameChg>
      </pc:sldChg>
      <pc:sldChg chg="addSp modSp add mod modAnim">
        <pc:chgData name="NUSRET TAS" userId="257c181775a523eb" providerId="LiveId" clId="{030C5BB5-44D8-4E60-90B9-60292466FD99}" dt="2022-10-04T20:30:02.933" v="7175" actId="1035"/>
        <pc:sldMkLst>
          <pc:docMk/>
          <pc:sldMk cId="4024908295" sldId="279"/>
        </pc:sldMkLst>
        <pc:spChg chg="mod">
          <ac:chgData name="NUSRET TAS" userId="257c181775a523eb" providerId="LiveId" clId="{030C5BB5-44D8-4E60-90B9-60292466FD99}" dt="2022-10-04T18:41:29.392" v="6849"/>
          <ac:spMkLst>
            <pc:docMk/>
            <pc:sldMk cId="4024908295" sldId="279"/>
            <ac:spMk id="2" creationId="{D3430BA2-C4BD-4ED1-87B9-FFD38A06657B}"/>
          </ac:spMkLst>
        </pc:spChg>
        <pc:spChg chg="mod">
          <ac:chgData name="NUSRET TAS" userId="257c181775a523eb" providerId="LiveId" clId="{030C5BB5-44D8-4E60-90B9-60292466FD99}" dt="2022-10-04T18:41:48.659" v="6852" actId="20577"/>
          <ac:spMkLst>
            <pc:docMk/>
            <pc:sldMk cId="4024908295" sldId="279"/>
            <ac:spMk id="3" creationId="{2049D106-FE6B-4C44-BDFE-3A643976296D}"/>
          </ac:spMkLst>
        </pc:spChg>
        <pc:spChg chg="mod">
          <ac:chgData name="NUSRET TAS" userId="257c181775a523eb" providerId="LiveId" clId="{030C5BB5-44D8-4E60-90B9-60292466FD99}" dt="2022-10-04T20:30:02.933" v="7175" actId="1035"/>
          <ac:spMkLst>
            <pc:docMk/>
            <pc:sldMk cId="4024908295" sldId="279"/>
            <ac:spMk id="5" creationId="{F3C6A886-E813-4D89-8F7E-9291B60DB3BD}"/>
          </ac:spMkLst>
        </pc:spChg>
        <pc:spChg chg="add mod">
          <ac:chgData name="NUSRET TAS" userId="257c181775a523eb" providerId="LiveId" clId="{030C5BB5-44D8-4E60-90B9-60292466FD99}" dt="2022-10-04T20:29:55.352" v="7170" actId="1076"/>
          <ac:spMkLst>
            <pc:docMk/>
            <pc:sldMk cId="4024908295" sldId="279"/>
            <ac:spMk id="6" creationId="{A418C3EE-210D-48AC-B516-E85102A21F36}"/>
          </ac:spMkLst>
        </pc:spChg>
        <pc:spChg chg="add mod">
          <ac:chgData name="NUSRET TAS" userId="257c181775a523eb" providerId="LiveId" clId="{030C5BB5-44D8-4E60-90B9-60292466FD99}" dt="2022-10-04T20:29:55.352" v="7170" actId="1076"/>
          <ac:spMkLst>
            <pc:docMk/>
            <pc:sldMk cId="4024908295" sldId="279"/>
            <ac:spMk id="7" creationId="{11597F65-DF0F-4129-AC16-EA5666D2A2C8}"/>
          </ac:spMkLst>
        </pc:spChg>
      </pc:sldChg>
      <pc:sldChg chg="ord">
        <pc:chgData name="NUSRET TAS" userId="257c181775a523eb" providerId="LiveId" clId="{030C5BB5-44D8-4E60-90B9-60292466FD99}" dt="2022-10-04T02:21:47.238" v="5588"/>
        <pc:sldMkLst>
          <pc:docMk/>
          <pc:sldMk cId="3855991559" sldId="719"/>
        </pc:sldMkLst>
      </pc:sldChg>
      <pc:sldChg chg="addSp delSp modSp mod delAnim modAnim modNotesTx">
        <pc:chgData name="NUSRET TAS" userId="257c181775a523eb" providerId="LiveId" clId="{030C5BB5-44D8-4E60-90B9-60292466FD99}" dt="2022-10-04T20:27:49.691" v="7157"/>
        <pc:sldMkLst>
          <pc:docMk/>
          <pc:sldMk cId="866547716" sldId="725"/>
        </pc:sldMkLst>
        <pc:spChg chg="mod">
          <ac:chgData name="NUSRET TAS" userId="257c181775a523eb" providerId="LiveId" clId="{030C5BB5-44D8-4E60-90B9-60292466FD99}" dt="2022-10-04T20:25:53.563" v="7146" actId="1076"/>
          <ac:spMkLst>
            <pc:docMk/>
            <pc:sldMk cId="866547716" sldId="725"/>
            <ac:spMk id="7" creationId="{0C45C238-9637-8745-A3E7-22F94E7E895C}"/>
          </ac:spMkLst>
        </pc:spChg>
        <pc:spChg chg="mod">
          <ac:chgData name="NUSRET TAS" userId="257c181775a523eb" providerId="LiveId" clId="{030C5BB5-44D8-4E60-90B9-60292466FD99}" dt="2022-10-04T20:25:53.563" v="7146" actId="1076"/>
          <ac:spMkLst>
            <pc:docMk/>
            <pc:sldMk cId="866547716" sldId="725"/>
            <ac:spMk id="25" creationId="{B494A608-05F6-42D9-87CD-DD06C62516DD}"/>
          </ac:spMkLst>
        </pc:spChg>
        <pc:spChg chg="mod">
          <ac:chgData name="NUSRET TAS" userId="257c181775a523eb" providerId="LiveId" clId="{030C5BB5-44D8-4E60-90B9-60292466FD99}" dt="2022-10-04T20:25:53.563" v="7146" actId="1076"/>
          <ac:spMkLst>
            <pc:docMk/>
            <pc:sldMk cId="866547716" sldId="725"/>
            <ac:spMk id="39" creationId="{DB4D0C19-4C77-4115-B5B1-3EC06DD9B4C7}"/>
          </ac:spMkLst>
        </pc:spChg>
        <pc:spChg chg="mod">
          <ac:chgData name="NUSRET TAS" userId="257c181775a523eb" providerId="LiveId" clId="{030C5BB5-44D8-4E60-90B9-60292466FD99}" dt="2022-10-04T20:25:53.563" v="7146" actId="1076"/>
          <ac:spMkLst>
            <pc:docMk/>
            <pc:sldMk cId="866547716" sldId="725"/>
            <ac:spMk id="41" creationId="{DC1DA79A-3C60-4417-94E5-BE40DB86A29D}"/>
          </ac:spMkLst>
        </pc:spChg>
        <pc:spChg chg="add mod">
          <ac:chgData name="NUSRET TAS" userId="257c181775a523eb" providerId="LiveId" clId="{030C5BB5-44D8-4E60-90B9-60292466FD99}" dt="2022-10-04T20:21:56.899" v="7116" actId="1076"/>
          <ac:spMkLst>
            <pc:docMk/>
            <pc:sldMk cId="866547716" sldId="725"/>
            <ac:spMk id="42" creationId="{1B23137E-8484-4395-A4C0-C2D5B767932C}"/>
          </ac:spMkLst>
        </pc:spChg>
        <pc:spChg chg="mod">
          <ac:chgData name="NUSRET TAS" userId="257c181775a523eb" providerId="LiveId" clId="{030C5BB5-44D8-4E60-90B9-60292466FD99}" dt="2022-10-04T20:25:53.563" v="7146" actId="1076"/>
          <ac:spMkLst>
            <pc:docMk/>
            <pc:sldMk cId="866547716" sldId="725"/>
            <ac:spMk id="43" creationId="{B76C441A-DDA6-4D63-807A-D8319BDDAEF7}"/>
          </ac:spMkLst>
        </pc:spChg>
        <pc:spChg chg="mod">
          <ac:chgData name="NUSRET TAS" userId="257c181775a523eb" providerId="LiveId" clId="{030C5BB5-44D8-4E60-90B9-60292466FD99}" dt="2022-10-04T20:25:53.563" v="7146" actId="1076"/>
          <ac:spMkLst>
            <pc:docMk/>
            <pc:sldMk cId="866547716" sldId="725"/>
            <ac:spMk id="48" creationId="{7EC2B5D2-C89F-4193-89FB-BF5CA8D212B5}"/>
          </ac:spMkLst>
        </pc:spChg>
        <pc:spChg chg="mod">
          <ac:chgData name="NUSRET TAS" userId="257c181775a523eb" providerId="LiveId" clId="{030C5BB5-44D8-4E60-90B9-60292466FD99}" dt="2022-10-04T20:25:53.563" v="7146" actId="1076"/>
          <ac:spMkLst>
            <pc:docMk/>
            <pc:sldMk cId="866547716" sldId="725"/>
            <ac:spMk id="54" creationId="{D3079756-C4C6-4DC2-967D-25AD56394900}"/>
          </ac:spMkLst>
        </pc:spChg>
        <pc:spChg chg="add mod">
          <ac:chgData name="NUSRET TAS" userId="257c181775a523eb" providerId="LiveId" clId="{030C5BB5-44D8-4E60-90B9-60292466FD99}" dt="2022-10-04T20:26:02.281" v="7147" actId="1076"/>
          <ac:spMkLst>
            <pc:docMk/>
            <pc:sldMk cId="866547716" sldId="725"/>
            <ac:spMk id="58" creationId="{D6777510-F485-41E0-A73B-B6A290473F42}"/>
          </ac:spMkLst>
        </pc:spChg>
        <pc:spChg chg="add mod">
          <ac:chgData name="NUSRET TAS" userId="257c181775a523eb" providerId="LiveId" clId="{030C5BB5-44D8-4E60-90B9-60292466FD99}" dt="2022-10-04T20:26:02.281" v="7147" actId="1076"/>
          <ac:spMkLst>
            <pc:docMk/>
            <pc:sldMk cId="866547716" sldId="725"/>
            <ac:spMk id="59" creationId="{F96734CB-3B3D-4E1E-9472-14AA5D60846B}"/>
          </ac:spMkLst>
        </pc:spChg>
        <pc:spChg chg="add mod">
          <ac:chgData name="NUSRET TAS" userId="257c181775a523eb" providerId="LiveId" clId="{030C5BB5-44D8-4E60-90B9-60292466FD99}" dt="2022-10-04T20:26:02.281" v="7147" actId="1076"/>
          <ac:spMkLst>
            <pc:docMk/>
            <pc:sldMk cId="866547716" sldId="725"/>
            <ac:spMk id="60" creationId="{3C951C45-1F81-424F-8F20-9A633C68F988}"/>
          </ac:spMkLst>
        </pc:spChg>
        <pc:spChg chg="add mod">
          <ac:chgData name="NUSRET TAS" userId="257c181775a523eb" providerId="LiveId" clId="{030C5BB5-44D8-4E60-90B9-60292466FD99}" dt="2022-10-04T20:26:02.281" v="7147" actId="1076"/>
          <ac:spMkLst>
            <pc:docMk/>
            <pc:sldMk cId="866547716" sldId="725"/>
            <ac:spMk id="61" creationId="{B49102EF-9EA3-422C-AE00-4AE0E3B439B1}"/>
          </ac:spMkLst>
        </pc:spChg>
        <pc:spChg chg="add mod">
          <ac:chgData name="NUSRET TAS" userId="257c181775a523eb" providerId="LiveId" clId="{030C5BB5-44D8-4E60-90B9-60292466FD99}" dt="2022-10-04T20:26:02.281" v="7147" actId="1076"/>
          <ac:spMkLst>
            <pc:docMk/>
            <pc:sldMk cId="866547716" sldId="725"/>
            <ac:spMk id="62" creationId="{F51A40CF-7FF9-4242-A5E8-463D4A821346}"/>
          </ac:spMkLst>
        </pc:spChg>
        <pc:spChg chg="add mod">
          <ac:chgData name="NUSRET TAS" userId="257c181775a523eb" providerId="LiveId" clId="{030C5BB5-44D8-4E60-90B9-60292466FD99}" dt="2022-10-04T20:26:02.281" v="7147" actId="1076"/>
          <ac:spMkLst>
            <pc:docMk/>
            <pc:sldMk cId="866547716" sldId="725"/>
            <ac:spMk id="63" creationId="{52A48646-1254-45A9-9271-792FE37FA6A6}"/>
          </ac:spMkLst>
        </pc:spChg>
        <pc:spChg chg="add del mod">
          <ac:chgData name="NUSRET TAS" userId="257c181775a523eb" providerId="LiveId" clId="{030C5BB5-44D8-4E60-90B9-60292466FD99}" dt="2022-10-04T20:17:54.612" v="7106" actId="478"/>
          <ac:spMkLst>
            <pc:docMk/>
            <pc:sldMk cId="866547716" sldId="725"/>
            <ac:spMk id="66" creationId="{E828FE5E-A34B-4D6A-8B55-29790732019B}"/>
          </ac:spMkLst>
        </pc:spChg>
        <pc:spChg chg="add mod">
          <ac:chgData name="NUSRET TAS" userId="257c181775a523eb" providerId="LiveId" clId="{030C5BB5-44D8-4E60-90B9-60292466FD99}" dt="2022-10-04T20:26:02.281" v="7147" actId="1076"/>
          <ac:spMkLst>
            <pc:docMk/>
            <pc:sldMk cId="866547716" sldId="725"/>
            <ac:spMk id="68" creationId="{728B82C5-084C-4688-A33C-0A1136993791}"/>
          </ac:spMkLst>
        </pc:spChg>
        <pc:spChg chg="add mod">
          <ac:chgData name="NUSRET TAS" userId="257c181775a523eb" providerId="LiveId" clId="{030C5BB5-44D8-4E60-90B9-60292466FD99}" dt="2022-10-04T20:26:02.281" v="7147" actId="1076"/>
          <ac:spMkLst>
            <pc:docMk/>
            <pc:sldMk cId="866547716" sldId="725"/>
            <ac:spMk id="70" creationId="{1F802C11-C9D4-4ED0-9A02-6C73FC1C754B}"/>
          </ac:spMkLst>
        </pc:spChg>
        <pc:grpChg chg="mod">
          <ac:chgData name="NUSRET TAS" userId="257c181775a523eb" providerId="LiveId" clId="{030C5BB5-44D8-4E60-90B9-60292466FD99}" dt="2022-10-04T20:25:53.563" v="7146" actId="1076"/>
          <ac:grpSpMkLst>
            <pc:docMk/>
            <pc:sldMk cId="866547716" sldId="725"/>
            <ac:grpSpMk id="3" creationId="{E20FD0B9-2ACC-3049-B794-064B7756736E}"/>
          </ac:grpSpMkLst>
        </pc:grpChg>
        <pc:grpChg chg="mod">
          <ac:chgData name="NUSRET TAS" userId="257c181775a523eb" providerId="LiveId" clId="{030C5BB5-44D8-4E60-90B9-60292466FD99}" dt="2022-10-04T20:25:53.563" v="7146" actId="1076"/>
          <ac:grpSpMkLst>
            <pc:docMk/>
            <pc:sldMk cId="866547716" sldId="725"/>
            <ac:grpSpMk id="17" creationId="{A4ECC495-A1E9-E147-8D05-92BB2FAC03CF}"/>
          </ac:grpSpMkLst>
        </pc:grpChg>
        <pc:grpChg chg="mod">
          <ac:chgData name="NUSRET TAS" userId="257c181775a523eb" providerId="LiveId" clId="{030C5BB5-44D8-4E60-90B9-60292466FD99}" dt="2022-10-04T20:25:53.563" v="7146" actId="1076"/>
          <ac:grpSpMkLst>
            <pc:docMk/>
            <pc:sldMk cId="866547716" sldId="725"/>
            <ac:grpSpMk id="18" creationId="{9C0FD528-6951-D04C-A72E-7B56E22E605D}"/>
          </ac:grpSpMkLst>
        </pc:grpChg>
        <pc:grpChg chg="mod">
          <ac:chgData name="NUSRET TAS" userId="257c181775a523eb" providerId="LiveId" clId="{030C5BB5-44D8-4E60-90B9-60292466FD99}" dt="2022-10-04T20:25:53.563" v="7146" actId="1076"/>
          <ac:grpSpMkLst>
            <pc:docMk/>
            <pc:sldMk cId="866547716" sldId="725"/>
            <ac:grpSpMk id="21" creationId="{F21656E6-D377-C54D-AC13-56FE6EA36D07}"/>
          </ac:grpSpMkLst>
        </pc:grpChg>
        <pc:grpChg chg="mod">
          <ac:chgData name="NUSRET TAS" userId="257c181775a523eb" providerId="LiveId" clId="{030C5BB5-44D8-4E60-90B9-60292466FD99}" dt="2022-10-04T20:25:53.563" v="7146" actId="1076"/>
          <ac:grpSpMkLst>
            <pc:docMk/>
            <pc:sldMk cId="866547716" sldId="725"/>
            <ac:grpSpMk id="22" creationId="{0CF4D921-6D88-2E44-B02E-E526E8D7934A}"/>
          </ac:grpSpMkLst>
        </pc:grpChg>
        <pc:grpChg chg="mod">
          <ac:chgData name="NUSRET TAS" userId="257c181775a523eb" providerId="LiveId" clId="{030C5BB5-44D8-4E60-90B9-60292466FD99}" dt="2022-10-04T20:25:53.563" v="7146" actId="1076"/>
          <ac:grpSpMkLst>
            <pc:docMk/>
            <pc:sldMk cId="866547716" sldId="725"/>
            <ac:grpSpMk id="24" creationId="{8F7A9101-D6D2-7F4F-8B88-8C8A2314835A}"/>
          </ac:grpSpMkLst>
        </pc:grpChg>
        <pc:grpChg chg="mod">
          <ac:chgData name="NUSRET TAS" userId="257c181775a523eb" providerId="LiveId" clId="{030C5BB5-44D8-4E60-90B9-60292466FD99}" dt="2022-10-04T20:25:53.563" v="7146" actId="1076"/>
          <ac:grpSpMkLst>
            <pc:docMk/>
            <pc:sldMk cId="866547716" sldId="725"/>
            <ac:grpSpMk id="29" creationId="{DF7344BA-58D0-D04A-9145-D7D6F74241CB}"/>
          </ac:grpSpMkLst>
        </pc:grpChg>
        <pc:grpChg chg="mod">
          <ac:chgData name="NUSRET TAS" userId="257c181775a523eb" providerId="LiveId" clId="{030C5BB5-44D8-4E60-90B9-60292466FD99}" dt="2022-10-04T20:25:53.563" v="7146" actId="1076"/>
          <ac:grpSpMkLst>
            <pc:docMk/>
            <pc:sldMk cId="866547716" sldId="725"/>
            <ac:grpSpMk id="45" creationId="{CBC88A68-4F9A-485C-88CA-A01D3FB8BA60}"/>
          </ac:grpSpMkLst>
        </pc:grpChg>
        <pc:picChg chg="mod">
          <ac:chgData name="NUSRET TAS" userId="257c181775a523eb" providerId="LiveId" clId="{030C5BB5-44D8-4E60-90B9-60292466FD99}" dt="2022-10-02T23:41:46.288" v="144" actId="207"/>
          <ac:picMkLst>
            <pc:docMk/>
            <pc:sldMk cId="866547716" sldId="725"/>
            <ac:picMk id="5" creationId="{5E6557C6-F1C9-4616-9109-36D8773E5EB1}"/>
          </ac:picMkLst>
        </pc:picChg>
        <pc:picChg chg="mod">
          <ac:chgData name="NUSRET TAS" userId="257c181775a523eb" providerId="LiveId" clId="{030C5BB5-44D8-4E60-90B9-60292466FD99}" dt="2022-10-04T20:25:53.563" v="7146" actId="1076"/>
          <ac:picMkLst>
            <pc:docMk/>
            <pc:sldMk cId="866547716" sldId="725"/>
            <ac:picMk id="8" creationId="{E28F4C5C-23CE-47E2-9161-0AB26EDFBBF3}"/>
          </ac:picMkLst>
        </pc:picChg>
        <pc:picChg chg="mod">
          <ac:chgData name="NUSRET TAS" userId="257c181775a523eb" providerId="LiveId" clId="{030C5BB5-44D8-4E60-90B9-60292466FD99}" dt="2022-10-02T23:41:52.211" v="145" actId="207"/>
          <ac:picMkLst>
            <pc:docMk/>
            <pc:sldMk cId="866547716" sldId="725"/>
            <ac:picMk id="26" creationId="{434C12CE-94DA-4278-9F4A-CA2C4BAB4462}"/>
          </ac:picMkLst>
        </pc:picChg>
        <pc:picChg chg="mod">
          <ac:chgData name="NUSRET TAS" userId="257c181775a523eb" providerId="LiveId" clId="{030C5BB5-44D8-4E60-90B9-60292466FD99}" dt="2022-10-02T23:41:58.442" v="146" actId="207"/>
          <ac:picMkLst>
            <pc:docMk/>
            <pc:sldMk cId="866547716" sldId="725"/>
            <ac:picMk id="27" creationId="{9E3A5BF3-9710-40BA-A60F-937ED4556F4C}"/>
          </ac:picMkLst>
        </pc:picChg>
        <pc:picChg chg="mod">
          <ac:chgData name="NUSRET TAS" userId="257c181775a523eb" providerId="LiveId" clId="{030C5BB5-44D8-4E60-90B9-60292466FD99}" dt="2022-10-02T23:42:12.801" v="147" actId="207"/>
          <ac:picMkLst>
            <pc:docMk/>
            <pc:sldMk cId="866547716" sldId="725"/>
            <ac:picMk id="46" creationId="{39720A7A-8DB2-465A-81F6-E58B104C7A5E}"/>
          </ac:picMkLst>
        </pc:picChg>
        <pc:picChg chg="mod">
          <ac:chgData name="NUSRET TAS" userId="257c181775a523eb" providerId="LiveId" clId="{030C5BB5-44D8-4E60-90B9-60292466FD99}" dt="2022-10-04T20:25:53.563" v="7146" actId="1076"/>
          <ac:picMkLst>
            <pc:docMk/>
            <pc:sldMk cId="866547716" sldId="725"/>
            <ac:picMk id="49" creationId="{D32E726E-1608-46D8-BCAC-39F6C58A8E51}"/>
          </ac:picMkLst>
        </pc:picChg>
        <pc:picChg chg="mod">
          <ac:chgData name="NUSRET TAS" userId="257c181775a523eb" providerId="LiveId" clId="{030C5BB5-44D8-4E60-90B9-60292466FD99}" dt="2022-10-04T20:25:53.563" v="7146" actId="1076"/>
          <ac:picMkLst>
            <pc:docMk/>
            <pc:sldMk cId="866547716" sldId="725"/>
            <ac:picMk id="52" creationId="{6C33666E-E462-48E1-A6A3-1E09A3D7D49C}"/>
          </ac:picMkLst>
        </pc:picChg>
        <pc:cxnChg chg="add mod">
          <ac:chgData name="NUSRET TAS" userId="257c181775a523eb" providerId="LiveId" clId="{030C5BB5-44D8-4E60-90B9-60292466FD99}" dt="2022-10-04T20:26:02.281" v="7147" actId="1076"/>
          <ac:cxnSpMkLst>
            <pc:docMk/>
            <pc:sldMk cId="866547716" sldId="725"/>
            <ac:cxnSpMk id="44" creationId="{1594F2D9-5231-46D6-AC6B-C31123AC69B1}"/>
          </ac:cxnSpMkLst>
        </pc:cxnChg>
        <pc:cxnChg chg="add mod">
          <ac:chgData name="NUSRET TAS" userId="257c181775a523eb" providerId="LiveId" clId="{030C5BB5-44D8-4E60-90B9-60292466FD99}" dt="2022-10-04T20:26:02.281" v="7147" actId="1076"/>
          <ac:cxnSpMkLst>
            <pc:docMk/>
            <pc:sldMk cId="866547716" sldId="725"/>
            <ac:cxnSpMk id="50" creationId="{B148EBB6-94B0-4BC4-87DA-13C2205FF6DE}"/>
          </ac:cxnSpMkLst>
        </pc:cxnChg>
        <pc:cxnChg chg="add mod">
          <ac:chgData name="NUSRET TAS" userId="257c181775a523eb" providerId="LiveId" clId="{030C5BB5-44D8-4E60-90B9-60292466FD99}" dt="2022-10-04T20:26:02.281" v="7147" actId="1076"/>
          <ac:cxnSpMkLst>
            <pc:docMk/>
            <pc:sldMk cId="866547716" sldId="725"/>
            <ac:cxnSpMk id="51" creationId="{E14EEA02-4C6C-42A8-B26C-9A3039571852}"/>
          </ac:cxnSpMkLst>
        </pc:cxnChg>
        <pc:cxnChg chg="add mod">
          <ac:chgData name="NUSRET TAS" userId="257c181775a523eb" providerId="LiveId" clId="{030C5BB5-44D8-4E60-90B9-60292466FD99}" dt="2022-10-04T20:26:02.281" v="7147" actId="1076"/>
          <ac:cxnSpMkLst>
            <pc:docMk/>
            <pc:sldMk cId="866547716" sldId="725"/>
            <ac:cxnSpMk id="53" creationId="{57D8CEAB-36BE-42B7-B26A-0D6BF6F8B242}"/>
          </ac:cxnSpMkLst>
        </pc:cxnChg>
        <pc:cxnChg chg="add mod">
          <ac:chgData name="NUSRET TAS" userId="257c181775a523eb" providerId="LiveId" clId="{030C5BB5-44D8-4E60-90B9-60292466FD99}" dt="2022-10-04T20:26:02.281" v="7147" actId="1076"/>
          <ac:cxnSpMkLst>
            <pc:docMk/>
            <pc:sldMk cId="866547716" sldId="725"/>
            <ac:cxnSpMk id="55" creationId="{20659FB0-4B55-4FB8-8803-BA84DD1EDB67}"/>
          </ac:cxnSpMkLst>
        </pc:cxnChg>
        <pc:cxnChg chg="add mod">
          <ac:chgData name="NUSRET TAS" userId="257c181775a523eb" providerId="LiveId" clId="{030C5BB5-44D8-4E60-90B9-60292466FD99}" dt="2022-10-04T20:26:02.281" v="7147" actId="1076"/>
          <ac:cxnSpMkLst>
            <pc:docMk/>
            <pc:sldMk cId="866547716" sldId="725"/>
            <ac:cxnSpMk id="56" creationId="{7F51CD83-20CC-43C6-8BCF-3BBF6A977B13}"/>
          </ac:cxnSpMkLst>
        </pc:cxnChg>
        <pc:cxnChg chg="add mod">
          <ac:chgData name="NUSRET TAS" userId="257c181775a523eb" providerId="LiveId" clId="{030C5BB5-44D8-4E60-90B9-60292466FD99}" dt="2022-10-04T20:26:02.281" v="7147" actId="1076"/>
          <ac:cxnSpMkLst>
            <pc:docMk/>
            <pc:sldMk cId="866547716" sldId="725"/>
            <ac:cxnSpMk id="57" creationId="{E19150DF-A3CA-4910-996B-1872481F982B}"/>
          </ac:cxnSpMkLst>
        </pc:cxnChg>
        <pc:cxnChg chg="add del mod">
          <ac:chgData name="NUSRET TAS" userId="257c181775a523eb" providerId="LiveId" clId="{030C5BB5-44D8-4E60-90B9-60292466FD99}" dt="2022-10-04T20:21:39.336" v="7113" actId="478"/>
          <ac:cxnSpMkLst>
            <pc:docMk/>
            <pc:sldMk cId="866547716" sldId="725"/>
            <ac:cxnSpMk id="64" creationId="{A3219A80-C3BD-410B-A251-50C393FC60C0}"/>
          </ac:cxnSpMkLst>
        </pc:cxnChg>
        <pc:cxnChg chg="add del mod">
          <ac:chgData name="NUSRET TAS" userId="257c181775a523eb" providerId="LiveId" clId="{030C5BB5-44D8-4E60-90B9-60292466FD99}" dt="2022-10-04T20:21:37.970" v="7112" actId="478"/>
          <ac:cxnSpMkLst>
            <pc:docMk/>
            <pc:sldMk cId="866547716" sldId="725"/>
            <ac:cxnSpMk id="65" creationId="{618CBE80-3CC9-45F1-B353-95EA1A3C8D4D}"/>
          </ac:cxnSpMkLst>
        </pc:cxnChg>
        <pc:cxnChg chg="add mod">
          <ac:chgData name="NUSRET TAS" userId="257c181775a523eb" providerId="LiveId" clId="{030C5BB5-44D8-4E60-90B9-60292466FD99}" dt="2022-10-04T20:26:02.281" v="7147" actId="1076"/>
          <ac:cxnSpMkLst>
            <pc:docMk/>
            <pc:sldMk cId="866547716" sldId="725"/>
            <ac:cxnSpMk id="67" creationId="{5CAC9530-75D8-4BDE-A3CB-AEB2196ECE1D}"/>
          </ac:cxnSpMkLst>
        </pc:cxnChg>
        <pc:cxnChg chg="add mod">
          <ac:chgData name="NUSRET TAS" userId="257c181775a523eb" providerId="LiveId" clId="{030C5BB5-44D8-4E60-90B9-60292466FD99}" dt="2022-10-04T20:26:02.281" v="7147" actId="1076"/>
          <ac:cxnSpMkLst>
            <pc:docMk/>
            <pc:sldMk cId="866547716" sldId="725"/>
            <ac:cxnSpMk id="69" creationId="{A3C1B73A-BCE3-4767-A695-F92F58C28DF7}"/>
          </ac:cxnSpMkLst>
        </pc:cxnChg>
      </pc:sldChg>
      <pc:sldChg chg="addSp delSp modSp mod delAnim modNotesTx">
        <pc:chgData name="NUSRET TAS" userId="257c181775a523eb" providerId="LiveId" clId="{030C5BB5-44D8-4E60-90B9-60292466FD99}" dt="2022-10-04T20:56:21.949" v="7843" actId="478"/>
        <pc:sldMkLst>
          <pc:docMk/>
          <pc:sldMk cId="1621548178" sldId="727"/>
        </pc:sldMkLst>
        <pc:spChg chg="add mod">
          <ac:chgData name="NUSRET TAS" userId="257c181775a523eb" providerId="LiveId" clId="{030C5BB5-44D8-4E60-90B9-60292466FD99}" dt="2022-10-03T20:56:35.648" v="5001" actId="1076"/>
          <ac:spMkLst>
            <pc:docMk/>
            <pc:sldMk cId="1621548178" sldId="727"/>
            <ac:spMk id="85" creationId="{05031EB1-19A5-41D1-8C2A-7CE8416BDCE6}"/>
          </ac:spMkLst>
        </pc:spChg>
        <pc:spChg chg="del">
          <ac:chgData name="NUSRET TAS" userId="257c181775a523eb" providerId="LiveId" clId="{030C5BB5-44D8-4E60-90B9-60292466FD99}" dt="2022-10-04T20:56:15.134" v="7842" actId="478"/>
          <ac:spMkLst>
            <pc:docMk/>
            <pc:sldMk cId="1621548178" sldId="727"/>
            <ac:spMk id="113" creationId="{325EDDC7-EFA9-46E5-A7D6-D5A30D0B45FD}"/>
          </ac:spMkLst>
        </pc:spChg>
        <pc:spChg chg="del">
          <ac:chgData name="NUSRET TAS" userId="257c181775a523eb" providerId="LiveId" clId="{030C5BB5-44D8-4E60-90B9-60292466FD99}" dt="2022-10-04T20:56:21.949" v="7843" actId="478"/>
          <ac:spMkLst>
            <pc:docMk/>
            <pc:sldMk cId="1621548178" sldId="727"/>
            <ac:spMk id="115" creationId="{4FAB6143-ECDA-4517-B15D-A43F7F5FC5AE}"/>
          </ac:spMkLst>
        </pc:spChg>
        <pc:spChg chg="mod">
          <ac:chgData name="NUSRET TAS" userId="257c181775a523eb" providerId="LiveId" clId="{030C5BB5-44D8-4E60-90B9-60292466FD99}" dt="2022-10-03T20:55:01.118" v="4947" actId="14100"/>
          <ac:spMkLst>
            <pc:docMk/>
            <pc:sldMk cId="1621548178" sldId="727"/>
            <ac:spMk id="130" creationId="{4CCD3912-12AB-4093-BCE6-3A7C4EE8C122}"/>
          </ac:spMkLst>
        </pc:spChg>
        <pc:cxnChg chg="mod">
          <ac:chgData name="NUSRET TAS" userId="257c181775a523eb" providerId="LiveId" clId="{030C5BB5-44D8-4E60-90B9-60292466FD99}" dt="2022-10-03T20:57:00.303" v="5004" actId="14100"/>
          <ac:cxnSpMkLst>
            <pc:docMk/>
            <pc:sldMk cId="1621548178" sldId="727"/>
            <ac:cxnSpMk id="12" creationId="{65975ABE-40A3-4F74-95E6-CB5866B82B39}"/>
          </ac:cxnSpMkLst>
        </pc:cxnChg>
        <pc:cxnChg chg="mod">
          <ac:chgData name="NUSRET TAS" userId="257c181775a523eb" providerId="LiveId" clId="{030C5BB5-44D8-4E60-90B9-60292466FD99}" dt="2022-10-03T20:56:53.440" v="5003" actId="14100"/>
          <ac:cxnSpMkLst>
            <pc:docMk/>
            <pc:sldMk cId="1621548178" sldId="727"/>
            <ac:cxnSpMk id="65" creationId="{449EF466-5D24-4698-87F1-670D2BF2D75F}"/>
          </ac:cxnSpMkLst>
        </pc:cxnChg>
      </pc:sldChg>
      <pc:sldChg chg="addSp delSp modSp mod modShow modNotesTx">
        <pc:chgData name="NUSRET TAS" userId="257c181775a523eb" providerId="LiveId" clId="{030C5BB5-44D8-4E60-90B9-60292466FD99}" dt="2022-10-06T03:36:55.587" v="8575" actId="729"/>
        <pc:sldMkLst>
          <pc:docMk/>
          <pc:sldMk cId="3486844551" sldId="728"/>
        </pc:sldMkLst>
        <pc:spChg chg="mod">
          <ac:chgData name="NUSRET TAS" userId="257c181775a523eb" providerId="LiveId" clId="{030C5BB5-44D8-4E60-90B9-60292466FD99}" dt="2022-10-03T20:50:56.213" v="4876" actId="1076"/>
          <ac:spMkLst>
            <pc:docMk/>
            <pc:sldMk cId="3486844551" sldId="728"/>
            <ac:spMk id="7" creationId="{2DD64BCB-03E4-4A85-B99C-E1ECC0A7425D}"/>
          </ac:spMkLst>
        </pc:spChg>
        <pc:spChg chg="mod">
          <ac:chgData name="NUSRET TAS" userId="257c181775a523eb" providerId="LiveId" clId="{030C5BB5-44D8-4E60-90B9-60292466FD99}" dt="2022-10-03T00:48:19.878" v="2344" actId="1076"/>
          <ac:spMkLst>
            <pc:docMk/>
            <pc:sldMk cId="3486844551" sldId="728"/>
            <ac:spMk id="22" creationId="{0C0D80DC-5BA1-4EA3-AB22-0B2C0CBAF71A}"/>
          </ac:spMkLst>
        </pc:spChg>
        <pc:spChg chg="mod">
          <ac:chgData name="NUSRET TAS" userId="257c181775a523eb" providerId="LiveId" clId="{030C5BB5-44D8-4E60-90B9-60292466FD99}" dt="2022-10-03T04:23:38.258" v="4300" actId="14100"/>
          <ac:spMkLst>
            <pc:docMk/>
            <pc:sldMk cId="3486844551" sldId="728"/>
            <ac:spMk id="25" creationId="{504221A2-20EB-4C94-B35A-44CA996B233E}"/>
          </ac:spMkLst>
        </pc:spChg>
        <pc:spChg chg="mod">
          <ac:chgData name="NUSRET TAS" userId="257c181775a523eb" providerId="LiveId" clId="{030C5BB5-44D8-4E60-90B9-60292466FD99}" dt="2022-10-03T04:10:47.461" v="3757" actId="113"/>
          <ac:spMkLst>
            <pc:docMk/>
            <pc:sldMk cId="3486844551" sldId="728"/>
            <ac:spMk id="26" creationId="{09236B01-896B-4318-ADE2-EFA1878AE726}"/>
          </ac:spMkLst>
        </pc:spChg>
        <pc:spChg chg="mod">
          <ac:chgData name="NUSRET TAS" userId="257c181775a523eb" providerId="LiveId" clId="{030C5BB5-44D8-4E60-90B9-60292466FD99}" dt="2022-10-03T20:50:42.259" v="4874" actId="14100"/>
          <ac:spMkLst>
            <pc:docMk/>
            <pc:sldMk cId="3486844551" sldId="728"/>
            <ac:spMk id="29" creationId="{32D793F3-4EEE-4767-BCF5-2A6BC64B8F05}"/>
          </ac:spMkLst>
        </pc:spChg>
        <pc:spChg chg="mod">
          <ac:chgData name="NUSRET TAS" userId="257c181775a523eb" providerId="LiveId" clId="{030C5BB5-44D8-4E60-90B9-60292466FD99}" dt="2022-10-04T20:58:13.918" v="7847" actId="207"/>
          <ac:spMkLst>
            <pc:docMk/>
            <pc:sldMk cId="3486844551" sldId="728"/>
            <ac:spMk id="30" creationId="{2D14C3A4-03A9-4231-9A2B-29724A991DFD}"/>
          </ac:spMkLst>
        </pc:spChg>
        <pc:spChg chg="add del">
          <ac:chgData name="NUSRET TAS" userId="257c181775a523eb" providerId="LiveId" clId="{030C5BB5-44D8-4E60-90B9-60292466FD99}" dt="2022-10-03T20:51:00.506" v="4878" actId="22"/>
          <ac:spMkLst>
            <pc:docMk/>
            <pc:sldMk cId="3486844551" sldId="728"/>
            <ac:spMk id="32" creationId="{86BBE753-C6DD-4CA6-BE07-697D2A2B79F4}"/>
          </ac:spMkLst>
        </pc:spChg>
        <pc:spChg chg="add mod">
          <ac:chgData name="NUSRET TAS" userId="257c181775a523eb" providerId="LiveId" clId="{030C5BB5-44D8-4E60-90B9-60292466FD99}" dt="2022-10-03T20:51:41.185" v="4933" actId="20577"/>
          <ac:spMkLst>
            <pc:docMk/>
            <pc:sldMk cId="3486844551" sldId="728"/>
            <ac:spMk id="33" creationId="{89532FFC-120A-4A46-A3E4-12D73D2FD4A1}"/>
          </ac:spMkLst>
        </pc:spChg>
      </pc:sldChg>
      <pc:sldChg chg="mod modShow">
        <pc:chgData name="NUSRET TAS" userId="257c181775a523eb" providerId="LiveId" clId="{030C5BB5-44D8-4E60-90B9-60292466FD99}" dt="2022-10-04T20:57:15.261" v="7844" actId="729"/>
        <pc:sldMkLst>
          <pc:docMk/>
          <pc:sldMk cId="2653823217" sldId="733"/>
        </pc:sldMkLst>
      </pc:sldChg>
      <pc:sldChg chg="mod modShow modNotesTx">
        <pc:chgData name="NUSRET TAS" userId="257c181775a523eb" providerId="LiveId" clId="{030C5BB5-44D8-4E60-90B9-60292466FD99}" dt="2022-10-04T20:57:15.261" v="7844" actId="729"/>
        <pc:sldMkLst>
          <pc:docMk/>
          <pc:sldMk cId="2827518577" sldId="734"/>
        </pc:sldMkLst>
      </pc:sldChg>
      <pc:sldChg chg="mod modShow modNotesTx">
        <pc:chgData name="NUSRET TAS" userId="257c181775a523eb" providerId="LiveId" clId="{030C5BB5-44D8-4E60-90B9-60292466FD99}" dt="2022-10-04T20:57:15.261" v="7844" actId="729"/>
        <pc:sldMkLst>
          <pc:docMk/>
          <pc:sldMk cId="1394961215" sldId="743"/>
        </pc:sldMkLst>
      </pc:sldChg>
      <pc:sldChg chg="addSp modSp mod modAnim modNotesTx">
        <pc:chgData name="NUSRET TAS" userId="257c181775a523eb" providerId="LiveId" clId="{030C5BB5-44D8-4E60-90B9-60292466FD99}" dt="2022-10-04T20:29:03.896" v="7167" actId="207"/>
        <pc:sldMkLst>
          <pc:docMk/>
          <pc:sldMk cId="1113093347" sldId="744"/>
        </pc:sldMkLst>
        <pc:spChg chg="mod">
          <ac:chgData name="NUSRET TAS" userId="257c181775a523eb" providerId="LiveId" clId="{030C5BB5-44D8-4E60-90B9-60292466FD99}" dt="2022-10-04T20:28:13.536" v="7158" actId="1076"/>
          <ac:spMkLst>
            <pc:docMk/>
            <pc:sldMk cId="1113093347" sldId="744"/>
            <ac:spMk id="3" creationId="{FF9DAEFA-55D5-43C9-A5EC-6EDF732BAA22}"/>
          </ac:spMkLst>
        </pc:spChg>
        <pc:spChg chg="mod">
          <ac:chgData name="NUSRET TAS" userId="257c181775a523eb" providerId="LiveId" clId="{030C5BB5-44D8-4E60-90B9-60292466FD99}" dt="2022-10-04T20:28:13.536" v="7158" actId="1076"/>
          <ac:spMkLst>
            <pc:docMk/>
            <pc:sldMk cId="1113093347" sldId="744"/>
            <ac:spMk id="4" creationId="{613C4730-487F-4D04-90B2-FCF463E13C22}"/>
          </ac:spMkLst>
        </pc:spChg>
        <pc:spChg chg="add mod">
          <ac:chgData name="NUSRET TAS" userId="257c181775a523eb" providerId="LiveId" clId="{030C5BB5-44D8-4E60-90B9-60292466FD99}" dt="2022-10-04T20:28:14.846" v="7159"/>
          <ac:spMkLst>
            <pc:docMk/>
            <pc:sldMk cId="1113093347" sldId="744"/>
            <ac:spMk id="42" creationId="{CCB47E2E-47B0-4809-89D0-183E81114D8C}"/>
          </ac:spMkLst>
        </pc:spChg>
        <pc:spChg chg="add mod">
          <ac:chgData name="NUSRET TAS" userId="257c181775a523eb" providerId="LiveId" clId="{030C5BB5-44D8-4E60-90B9-60292466FD99}" dt="2022-10-04T20:28:14.846" v="7159"/>
          <ac:spMkLst>
            <pc:docMk/>
            <pc:sldMk cId="1113093347" sldId="744"/>
            <ac:spMk id="43" creationId="{1BD15435-D393-402A-9B3D-788529318DF3}"/>
          </ac:spMkLst>
        </pc:spChg>
        <pc:spChg chg="add mod">
          <ac:chgData name="NUSRET TAS" userId="257c181775a523eb" providerId="LiveId" clId="{030C5BB5-44D8-4E60-90B9-60292466FD99}" dt="2022-10-04T20:28:14.846" v="7159"/>
          <ac:spMkLst>
            <pc:docMk/>
            <pc:sldMk cId="1113093347" sldId="744"/>
            <ac:spMk id="44" creationId="{8D66C482-8745-4A8E-BC3D-32FFA4955078}"/>
          </ac:spMkLst>
        </pc:spChg>
        <pc:spChg chg="add mod">
          <ac:chgData name="NUSRET TAS" userId="257c181775a523eb" providerId="LiveId" clId="{030C5BB5-44D8-4E60-90B9-60292466FD99}" dt="2022-10-04T20:28:14.846" v="7159"/>
          <ac:spMkLst>
            <pc:docMk/>
            <pc:sldMk cId="1113093347" sldId="744"/>
            <ac:spMk id="45" creationId="{509E79CB-C9B2-4648-9EAD-7785ACC590E2}"/>
          </ac:spMkLst>
        </pc:spChg>
        <pc:spChg chg="add mod">
          <ac:chgData name="NUSRET TAS" userId="257c181775a523eb" providerId="LiveId" clId="{030C5BB5-44D8-4E60-90B9-60292466FD99}" dt="2022-10-04T20:28:14.846" v="7159"/>
          <ac:spMkLst>
            <pc:docMk/>
            <pc:sldMk cId="1113093347" sldId="744"/>
            <ac:spMk id="46" creationId="{B2F5B130-4B14-413B-8C25-E4B391FB0B3B}"/>
          </ac:spMkLst>
        </pc:spChg>
        <pc:spChg chg="add mod">
          <ac:chgData name="NUSRET TAS" userId="257c181775a523eb" providerId="LiveId" clId="{030C5BB5-44D8-4E60-90B9-60292466FD99}" dt="2022-10-04T20:28:14.846" v="7159"/>
          <ac:spMkLst>
            <pc:docMk/>
            <pc:sldMk cId="1113093347" sldId="744"/>
            <ac:spMk id="47" creationId="{6FCE92B8-EBA0-4359-82DE-5F4334E344FE}"/>
          </ac:spMkLst>
        </pc:spChg>
        <pc:spChg chg="mod">
          <ac:chgData name="NUSRET TAS" userId="257c181775a523eb" providerId="LiveId" clId="{030C5BB5-44D8-4E60-90B9-60292466FD99}" dt="2022-10-04T20:28:13.536" v="7158" actId="1076"/>
          <ac:spMkLst>
            <pc:docMk/>
            <pc:sldMk cId="1113093347" sldId="744"/>
            <ac:spMk id="48" creationId="{7EC2B5D2-C89F-4193-89FB-BF5CA8D212B5}"/>
          </ac:spMkLst>
        </pc:spChg>
        <pc:spChg chg="add mod">
          <ac:chgData name="NUSRET TAS" userId="257c181775a523eb" providerId="LiveId" clId="{030C5BB5-44D8-4E60-90B9-60292466FD99}" dt="2022-10-04T20:28:14.846" v="7159"/>
          <ac:spMkLst>
            <pc:docMk/>
            <pc:sldMk cId="1113093347" sldId="744"/>
            <ac:spMk id="50" creationId="{247DCEA7-7724-4691-A44E-5FFCC08A789E}"/>
          </ac:spMkLst>
        </pc:spChg>
        <pc:spChg chg="add mod">
          <ac:chgData name="NUSRET TAS" userId="257c181775a523eb" providerId="LiveId" clId="{030C5BB5-44D8-4E60-90B9-60292466FD99}" dt="2022-10-04T20:28:14.846" v="7159"/>
          <ac:spMkLst>
            <pc:docMk/>
            <pc:sldMk cId="1113093347" sldId="744"/>
            <ac:spMk id="52" creationId="{04D87132-06CC-4F5C-ABAF-63044F4C24A4}"/>
          </ac:spMkLst>
        </pc:spChg>
        <pc:spChg chg="mod">
          <ac:chgData name="NUSRET TAS" userId="257c181775a523eb" providerId="LiveId" clId="{030C5BB5-44D8-4E60-90B9-60292466FD99}" dt="2022-10-04T20:28:13.536" v="7158" actId="1076"/>
          <ac:spMkLst>
            <pc:docMk/>
            <pc:sldMk cId="1113093347" sldId="744"/>
            <ac:spMk id="109" creationId="{88FA846A-338A-4266-90FC-11D2CF3F202E}"/>
          </ac:spMkLst>
        </pc:spChg>
        <pc:spChg chg="mod">
          <ac:chgData name="NUSRET TAS" userId="257c181775a523eb" providerId="LiveId" clId="{030C5BB5-44D8-4E60-90B9-60292466FD99}" dt="2022-10-04T20:29:03.896" v="7167" actId="207"/>
          <ac:spMkLst>
            <pc:docMk/>
            <pc:sldMk cId="1113093347" sldId="744"/>
            <ac:spMk id="110" creationId="{F3B72B0E-C9C3-45B8-B2A1-2F9E5CACE60B}"/>
          </ac:spMkLst>
        </pc:spChg>
        <pc:grpChg chg="mod">
          <ac:chgData name="NUSRET TAS" userId="257c181775a523eb" providerId="LiveId" clId="{030C5BB5-44D8-4E60-90B9-60292466FD99}" dt="2022-10-04T20:28:13.536" v="7158" actId="1076"/>
          <ac:grpSpMkLst>
            <pc:docMk/>
            <pc:sldMk cId="1113093347" sldId="744"/>
            <ac:grpSpMk id="91" creationId="{B70A8191-8F74-42EC-95AE-796680FADDAE}"/>
          </ac:grpSpMkLst>
        </pc:grpChg>
        <pc:grpChg chg="mod">
          <ac:chgData name="NUSRET TAS" userId="257c181775a523eb" providerId="LiveId" clId="{030C5BB5-44D8-4E60-90B9-60292466FD99}" dt="2022-10-04T20:28:13.536" v="7158" actId="1076"/>
          <ac:grpSpMkLst>
            <pc:docMk/>
            <pc:sldMk cId="1113093347" sldId="744"/>
            <ac:grpSpMk id="94" creationId="{1286ED5F-7632-410F-8A40-1078AA7326C6}"/>
          </ac:grpSpMkLst>
        </pc:grpChg>
        <pc:grpChg chg="mod">
          <ac:chgData name="NUSRET TAS" userId="257c181775a523eb" providerId="LiveId" clId="{030C5BB5-44D8-4E60-90B9-60292466FD99}" dt="2022-10-04T20:28:13.536" v="7158" actId="1076"/>
          <ac:grpSpMkLst>
            <pc:docMk/>
            <pc:sldMk cId="1113093347" sldId="744"/>
            <ac:grpSpMk id="97" creationId="{A2D9F8C9-EB8F-49F9-B5C2-3CBFA51B21E1}"/>
          </ac:grpSpMkLst>
        </pc:grpChg>
        <pc:grpChg chg="mod">
          <ac:chgData name="NUSRET TAS" userId="257c181775a523eb" providerId="LiveId" clId="{030C5BB5-44D8-4E60-90B9-60292466FD99}" dt="2022-10-04T20:28:13.536" v="7158" actId="1076"/>
          <ac:grpSpMkLst>
            <pc:docMk/>
            <pc:sldMk cId="1113093347" sldId="744"/>
            <ac:grpSpMk id="100" creationId="{CEBFA53A-12D4-42D1-ADF8-FBA3001D1098}"/>
          </ac:grpSpMkLst>
        </pc:grpChg>
        <pc:grpChg chg="mod">
          <ac:chgData name="NUSRET TAS" userId="257c181775a523eb" providerId="LiveId" clId="{030C5BB5-44D8-4E60-90B9-60292466FD99}" dt="2022-10-04T20:28:13.536" v="7158" actId="1076"/>
          <ac:grpSpMkLst>
            <pc:docMk/>
            <pc:sldMk cId="1113093347" sldId="744"/>
            <ac:grpSpMk id="103" creationId="{2FB8A7EE-934E-4468-9303-885880E8E5FE}"/>
          </ac:grpSpMkLst>
        </pc:grpChg>
        <pc:grpChg chg="mod">
          <ac:chgData name="NUSRET TAS" userId="257c181775a523eb" providerId="LiveId" clId="{030C5BB5-44D8-4E60-90B9-60292466FD99}" dt="2022-10-04T20:28:13.536" v="7158" actId="1076"/>
          <ac:grpSpMkLst>
            <pc:docMk/>
            <pc:sldMk cId="1113093347" sldId="744"/>
            <ac:grpSpMk id="106" creationId="{68DA03FD-CE2A-481C-B327-AAE3A5F32699}"/>
          </ac:grpSpMkLst>
        </pc:grpChg>
        <pc:grpChg chg="mod">
          <ac:chgData name="NUSRET TAS" userId="257c181775a523eb" providerId="LiveId" clId="{030C5BB5-44D8-4E60-90B9-60292466FD99}" dt="2022-10-04T20:28:13.536" v="7158" actId="1076"/>
          <ac:grpSpMkLst>
            <pc:docMk/>
            <pc:sldMk cId="1113093347" sldId="744"/>
            <ac:grpSpMk id="111" creationId="{C835AFD6-3F49-4913-BDBA-1ED96C1187A7}"/>
          </ac:grpSpMkLst>
        </pc:grpChg>
        <pc:grpChg chg="mod">
          <ac:chgData name="NUSRET TAS" userId="257c181775a523eb" providerId="LiveId" clId="{030C5BB5-44D8-4E60-90B9-60292466FD99}" dt="2022-10-04T20:28:13.536" v="7158" actId="1076"/>
          <ac:grpSpMkLst>
            <pc:docMk/>
            <pc:sldMk cId="1113093347" sldId="744"/>
            <ac:grpSpMk id="119" creationId="{4F40A3F3-DE55-434A-BA3B-08E96AAE328E}"/>
          </ac:grpSpMkLst>
        </pc:grpChg>
        <pc:picChg chg="mod">
          <ac:chgData name="NUSRET TAS" userId="257c181775a523eb" providerId="LiveId" clId="{030C5BB5-44D8-4E60-90B9-60292466FD99}" dt="2022-10-04T20:28:13.536" v="7158" actId="1076"/>
          <ac:picMkLst>
            <pc:docMk/>
            <pc:sldMk cId="1113093347" sldId="744"/>
            <ac:picMk id="90" creationId="{C256037C-1A94-483F-8B07-2707425095F9}"/>
          </ac:picMkLst>
        </pc:picChg>
        <pc:picChg chg="mod">
          <ac:chgData name="NUSRET TAS" userId="257c181775a523eb" providerId="LiveId" clId="{030C5BB5-44D8-4E60-90B9-60292466FD99}" dt="2022-10-02T23:42:22.943" v="148" actId="207"/>
          <ac:picMkLst>
            <pc:docMk/>
            <pc:sldMk cId="1113093347" sldId="744"/>
            <ac:picMk id="92" creationId="{CA9574EA-2B74-4109-9F4B-A9AB520DA463}"/>
          </ac:picMkLst>
        </pc:picChg>
        <pc:picChg chg="mod">
          <ac:chgData name="NUSRET TAS" userId="257c181775a523eb" providerId="LiveId" clId="{030C5BB5-44D8-4E60-90B9-60292466FD99}" dt="2022-10-02T23:42:22.943" v="148" actId="207"/>
          <ac:picMkLst>
            <pc:docMk/>
            <pc:sldMk cId="1113093347" sldId="744"/>
            <ac:picMk id="98" creationId="{9754456A-EE5E-4E0F-9FC3-3C752390B651}"/>
          </ac:picMkLst>
        </pc:picChg>
        <pc:picChg chg="mod">
          <ac:chgData name="NUSRET TAS" userId="257c181775a523eb" providerId="LiveId" clId="{030C5BB5-44D8-4E60-90B9-60292466FD99}" dt="2022-10-02T23:42:22.943" v="148" actId="207"/>
          <ac:picMkLst>
            <pc:docMk/>
            <pc:sldMk cId="1113093347" sldId="744"/>
            <ac:picMk id="104" creationId="{C878F9BD-FC5F-4B2F-AE29-4E8374FE5FC4}"/>
          </ac:picMkLst>
        </pc:picChg>
        <pc:picChg chg="mod">
          <ac:chgData name="NUSRET TAS" userId="257c181775a523eb" providerId="LiveId" clId="{030C5BB5-44D8-4E60-90B9-60292466FD99}" dt="2022-10-02T23:42:22.943" v="148" actId="207"/>
          <ac:picMkLst>
            <pc:docMk/>
            <pc:sldMk cId="1113093347" sldId="744"/>
            <ac:picMk id="120" creationId="{ACE79D01-E16F-448E-BF19-720EB0947564}"/>
          </ac:picMkLst>
        </pc:picChg>
        <pc:picChg chg="mod">
          <ac:chgData name="NUSRET TAS" userId="257c181775a523eb" providerId="LiveId" clId="{030C5BB5-44D8-4E60-90B9-60292466FD99}" dt="2022-10-04T20:28:13.536" v="7158" actId="1076"/>
          <ac:picMkLst>
            <pc:docMk/>
            <pc:sldMk cId="1113093347" sldId="744"/>
            <ac:picMk id="122" creationId="{D91CCA00-EF14-41C4-B333-3992A61B878E}"/>
          </ac:picMkLst>
        </pc:picChg>
        <pc:cxnChg chg="add mod">
          <ac:chgData name="NUSRET TAS" userId="257c181775a523eb" providerId="LiveId" clId="{030C5BB5-44D8-4E60-90B9-60292466FD99}" dt="2022-10-04T20:28:14.846" v="7159"/>
          <ac:cxnSpMkLst>
            <pc:docMk/>
            <pc:sldMk cId="1113093347" sldId="744"/>
            <ac:cxnSpMk id="35" creationId="{13A264AB-22DB-458B-91E8-CA2D014C8908}"/>
          </ac:cxnSpMkLst>
        </pc:cxnChg>
        <pc:cxnChg chg="add mod">
          <ac:chgData name="NUSRET TAS" userId="257c181775a523eb" providerId="LiveId" clId="{030C5BB5-44D8-4E60-90B9-60292466FD99}" dt="2022-10-04T20:28:14.846" v="7159"/>
          <ac:cxnSpMkLst>
            <pc:docMk/>
            <pc:sldMk cId="1113093347" sldId="744"/>
            <ac:cxnSpMk id="36" creationId="{3F1DD33A-E8C0-4224-8678-175BCDED2AB5}"/>
          </ac:cxnSpMkLst>
        </pc:cxnChg>
        <pc:cxnChg chg="add mod">
          <ac:chgData name="NUSRET TAS" userId="257c181775a523eb" providerId="LiveId" clId="{030C5BB5-44D8-4E60-90B9-60292466FD99}" dt="2022-10-04T20:28:14.846" v="7159"/>
          <ac:cxnSpMkLst>
            <pc:docMk/>
            <pc:sldMk cId="1113093347" sldId="744"/>
            <ac:cxnSpMk id="37" creationId="{EBAE5A57-813C-474C-8CB2-BB2C43E00E81}"/>
          </ac:cxnSpMkLst>
        </pc:cxnChg>
        <pc:cxnChg chg="add mod">
          <ac:chgData name="NUSRET TAS" userId="257c181775a523eb" providerId="LiveId" clId="{030C5BB5-44D8-4E60-90B9-60292466FD99}" dt="2022-10-04T20:28:14.846" v="7159"/>
          <ac:cxnSpMkLst>
            <pc:docMk/>
            <pc:sldMk cId="1113093347" sldId="744"/>
            <ac:cxnSpMk id="38" creationId="{E8DE2E5E-5BA6-4CD5-B116-89EE5445767C}"/>
          </ac:cxnSpMkLst>
        </pc:cxnChg>
        <pc:cxnChg chg="add mod">
          <ac:chgData name="NUSRET TAS" userId="257c181775a523eb" providerId="LiveId" clId="{030C5BB5-44D8-4E60-90B9-60292466FD99}" dt="2022-10-04T20:28:14.846" v="7159"/>
          <ac:cxnSpMkLst>
            <pc:docMk/>
            <pc:sldMk cId="1113093347" sldId="744"/>
            <ac:cxnSpMk id="39" creationId="{AF0F17E6-714B-498A-94EA-4803C9056DA7}"/>
          </ac:cxnSpMkLst>
        </pc:cxnChg>
        <pc:cxnChg chg="add mod">
          <ac:chgData name="NUSRET TAS" userId="257c181775a523eb" providerId="LiveId" clId="{030C5BB5-44D8-4E60-90B9-60292466FD99}" dt="2022-10-04T20:28:14.846" v="7159"/>
          <ac:cxnSpMkLst>
            <pc:docMk/>
            <pc:sldMk cId="1113093347" sldId="744"/>
            <ac:cxnSpMk id="40" creationId="{7BB6B8B3-5D77-4C22-834A-8610145D7182}"/>
          </ac:cxnSpMkLst>
        </pc:cxnChg>
        <pc:cxnChg chg="add mod">
          <ac:chgData name="NUSRET TAS" userId="257c181775a523eb" providerId="LiveId" clId="{030C5BB5-44D8-4E60-90B9-60292466FD99}" dt="2022-10-04T20:28:14.846" v="7159"/>
          <ac:cxnSpMkLst>
            <pc:docMk/>
            <pc:sldMk cId="1113093347" sldId="744"/>
            <ac:cxnSpMk id="41" creationId="{8FA7AA70-11DB-49B0-B2CF-80E8F5E547B9}"/>
          </ac:cxnSpMkLst>
        </pc:cxnChg>
        <pc:cxnChg chg="add mod">
          <ac:chgData name="NUSRET TAS" userId="257c181775a523eb" providerId="LiveId" clId="{030C5BB5-44D8-4E60-90B9-60292466FD99}" dt="2022-10-04T20:28:14.846" v="7159"/>
          <ac:cxnSpMkLst>
            <pc:docMk/>
            <pc:sldMk cId="1113093347" sldId="744"/>
            <ac:cxnSpMk id="49" creationId="{FB5990FC-580F-441B-8921-09958D4AF3A0}"/>
          </ac:cxnSpMkLst>
        </pc:cxnChg>
        <pc:cxnChg chg="add mod">
          <ac:chgData name="NUSRET TAS" userId="257c181775a523eb" providerId="LiveId" clId="{030C5BB5-44D8-4E60-90B9-60292466FD99}" dt="2022-10-04T20:28:14.846" v="7159"/>
          <ac:cxnSpMkLst>
            <pc:docMk/>
            <pc:sldMk cId="1113093347" sldId="744"/>
            <ac:cxnSpMk id="51" creationId="{5DE03E27-A198-456F-879A-E0BB0CB740CA}"/>
          </ac:cxnSpMkLst>
        </pc:cxnChg>
        <pc:cxnChg chg="mod">
          <ac:chgData name="NUSRET TAS" userId="257c181775a523eb" providerId="LiveId" clId="{030C5BB5-44D8-4E60-90B9-60292466FD99}" dt="2022-10-02T23:42:22.943" v="148" actId="207"/>
          <ac:cxnSpMkLst>
            <pc:docMk/>
            <pc:sldMk cId="1113093347" sldId="744"/>
            <ac:cxnSpMk id="93" creationId="{2F747566-05C0-4CC7-A3B0-2DEB9B46587A}"/>
          </ac:cxnSpMkLst>
        </pc:cxnChg>
        <pc:cxnChg chg="mod">
          <ac:chgData name="NUSRET TAS" userId="257c181775a523eb" providerId="LiveId" clId="{030C5BB5-44D8-4E60-90B9-60292466FD99}" dt="2022-10-02T23:42:22.943" v="148" actId="207"/>
          <ac:cxnSpMkLst>
            <pc:docMk/>
            <pc:sldMk cId="1113093347" sldId="744"/>
            <ac:cxnSpMk id="99" creationId="{99C932C3-A0AB-4E66-BD0C-97EDF0955859}"/>
          </ac:cxnSpMkLst>
        </pc:cxnChg>
        <pc:cxnChg chg="mod">
          <ac:chgData name="NUSRET TAS" userId="257c181775a523eb" providerId="LiveId" clId="{030C5BB5-44D8-4E60-90B9-60292466FD99}" dt="2022-10-02T23:42:22.943" v="148" actId="207"/>
          <ac:cxnSpMkLst>
            <pc:docMk/>
            <pc:sldMk cId="1113093347" sldId="744"/>
            <ac:cxnSpMk id="105" creationId="{F6CEA617-567B-4E5E-876D-D8E90A229525}"/>
          </ac:cxnSpMkLst>
        </pc:cxnChg>
        <pc:cxnChg chg="mod">
          <ac:chgData name="NUSRET TAS" userId="257c181775a523eb" providerId="LiveId" clId="{030C5BB5-44D8-4E60-90B9-60292466FD99}" dt="2022-10-02T23:42:22.943" v="148" actId="207"/>
          <ac:cxnSpMkLst>
            <pc:docMk/>
            <pc:sldMk cId="1113093347" sldId="744"/>
            <ac:cxnSpMk id="121" creationId="{1B1FF1CE-E7A6-4C7F-AF00-F2E4D505788B}"/>
          </ac:cxnSpMkLst>
        </pc:cxnChg>
      </pc:sldChg>
      <pc:sldChg chg="modSp mod modNotesTx">
        <pc:chgData name="NUSRET TAS" userId="257c181775a523eb" providerId="LiveId" clId="{030C5BB5-44D8-4E60-90B9-60292466FD99}" dt="2022-10-04T18:26:24.456" v="6527" actId="113"/>
        <pc:sldMkLst>
          <pc:docMk/>
          <pc:sldMk cId="138446292" sldId="745"/>
        </pc:sldMkLst>
        <pc:spChg chg="mod">
          <ac:chgData name="NUSRET TAS" userId="257c181775a523eb" providerId="LiveId" clId="{030C5BB5-44D8-4E60-90B9-60292466FD99}" dt="2022-10-04T18:26:24.456" v="6527" actId="113"/>
          <ac:spMkLst>
            <pc:docMk/>
            <pc:sldMk cId="138446292" sldId="745"/>
            <ac:spMk id="3" creationId="{C9571B2A-2BEC-4114-B216-A6F0323647E9}"/>
          </ac:spMkLst>
        </pc:spChg>
      </pc:sldChg>
      <pc:sldChg chg="modSp mod">
        <pc:chgData name="NUSRET TAS" userId="257c181775a523eb" providerId="LiveId" clId="{030C5BB5-44D8-4E60-90B9-60292466FD99}" dt="2022-10-03T21:05:42.230" v="5175" actId="20577"/>
        <pc:sldMkLst>
          <pc:docMk/>
          <pc:sldMk cId="3254778039" sldId="1633"/>
        </pc:sldMkLst>
        <pc:spChg chg="mod">
          <ac:chgData name="NUSRET TAS" userId="257c181775a523eb" providerId="LiveId" clId="{030C5BB5-44D8-4E60-90B9-60292466FD99}" dt="2022-10-03T21:05:42.230" v="5175" actId="20577"/>
          <ac:spMkLst>
            <pc:docMk/>
            <pc:sldMk cId="3254778039" sldId="1633"/>
            <ac:spMk id="5" creationId="{8172AE5B-21CD-D548-AD72-3757124A6A04}"/>
          </ac:spMkLst>
        </pc:spChg>
      </pc:sldChg>
      <pc:sldChg chg="modSp modAnim">
        <pc:chgData name="NUSRET TAS" userId="257c181775a523eb" providerId="LiveId" clId="{030C5BB5-44D8-4E60-90B9-60292466FD99}" dt="2022-10-04T18:27:38.157" v="6570" actId="20577"/>
        <pc:sldMkLst>
          <pc:docMk/>
          <pc:sldMk cId="1971804646" sldId="1695"/>
        </pc:sldMkLst>
        <pc:spChg chg="mod">
          <ac:chgData name="NUSRET TAS" userId="257c181775a523eb" providerId="LiveId" clId="{030C5BB5-44D8-4E60-90B9-60292466FD99}" dt="2022-10-04T18:27:38.157" v="6570" actId="20577"/>
          <ac:spMkLst>
            <pc:docMk/>
            <pc:sldMk cId="1971804646" sldId="1695"/>
            <ac:spMk id="3" creationId="{C9571B2A-2BEC-4114-B216-A6F0323647E9}"/>
          </ac:spMkLst>
        </pc:spChg>
      </pc:sldChg>
      <pc:sldChg chg="addSp modSp mod ord modAnim modNotesTx">
        <pc:chgData name="NUSRET TAS" userId="257c181775a523eb" providerId="LiveId" clId="{030C5BB5-44D8-4E60-90B9-60292466FD99}" dt="2022-10-04T18:26:30.661" v="6528" actId="114"/>
        <pc:sldMkLst>
          <pc:docMk/>
          <pc:sldMk cId="1178925055" sldId="1700"/>
        </pc:sldMkLst>
        <pc:spChg chg="mod">
          <ac:chgData name="NUSRET TAS" userId="257c181775a523eb" providerId="LiveId" clId="{030C5BB5-44D8-4E60-90B9-60292466FD99}" dt="2022-10-04T18:09:32.130" v="5788" actId="20577"/>
          <ac:spMkLst>
            <pc:docMk/>
            <pc:sldMk cId="1178925055" sldId="1700"/>
            <ac:spMk id="2" creationId="{6831382D-5EA5-A044-B16D-2F2854AD84BA}"/>
          </ac:spMkLst>
        </pc:spChg>
        <pc:spChg chg="add mod">
          <ac:chgData name="NUSRET TAS" userId="257c181775a523eb" providerId="LiveId" clId="{030C5BB5-44D8-4E60-90B9-60292466FD99}" dt="2022-10-04T18:22:44.647" v="6298" actId="1076"/>
          <ac:spMkLst>
            <pc:docMk/>
            <pc:sldMk cId="1178925055" sldId="1700"/>
            <ac:spMk id="3" creationId="{AEF04791-2AA7-49CA-B2A6-1141317C1D29}"/>
          </ac:spMkLst>
        </pc:spChg>
        <pc:spChg chg="mod">
          <ac:chgData name="NUSRET TAS" userId="257c181775a523eb" providerId="LiveId" clId="{030C5BB5-44D8-4E60-90B9-60292466FD99}" dt="2022-10-04T18:26:30.661" v="6528" actId="114"/>
          <ac:spMkLst>
            <pc:docMk/>
            <pc:sldMk cId="1178925055" sldId="1700"/>
            <ac:spMk id="10" creationId="{6C178D2C-13B0-AF4E-B404-BE79409A8B92}"/>
          </ac:spMkLst>
        </pc:spChg>
      </pc:sldChg>
      <pc:sldChg chg="modSp mod modAnim modNotesTx">
        <pc:chgData name="NUSRET TAS" userId="257c181775a523eb" providerId="LiveId" clId="{030C5BB5-44D8-4E60-90B9-60292466FD99}" dt="2022-10-04T18:30:45.844" v="6757" actId="20577"/>
        <pc:sldMkLst>
          <pc:docMk/>
          <pc:sldMk cId="1985740371" sldId="1701"/>
        </pc:sldMkLst>
        <pc:spChg chg="mod">
          <ac:chgData name="NUSRET TAS" userId="257c181775a523eb" providerId="LiveId" clId="{030C5BB5-44D8-4E60-90B9-60292466FD99}" dt="2022-10-04T18:28:25.412" v="6590" actId="20577"/>
          <ac:spMkLst>
            <pc:docMk/>
            <pc:sldMk cId="1985740371" sldId="1701"/>
            <ac:spMk id="2" creationId="{65403059-7FF4-4224-A97B-D82D12DF8767}"/>
          </ac:spMkLst>
        </pc:spChg>
        <pc:spChg chg="mod">
          <ac:chgData name="NUSRET TAS" userId="257c181775a523eb" providerId="LiveId" clId="{030C5BB5-44D8-4E60-90B9-60292466FD99}" dt="2022-10-04T18:30:45.844" v="6757" actId="20577"/>
          <ac:spMkLst>
            <pc:docMk/>
            <pc:sldMk cId="1985740371" sldId="1701"/>
            <ac:spMk id="3" creationId="{C9571B2A-2BEC-4114-B216-A6F0323647E9}"/>
          </ac:spMkLst>
        </pc:spChg>
      </pc:sldChg>
      <pc:sldChg chg="addSp delSp modSp mod ord modAnim modShow">
        <pc:chgData name="NUSRET TAS" userId="257c181775a523eb" providerId="LiveId" clId="{030C5BB5-44D8-4E60-90B9-60292466FD99}" dt="2022-10-04T20:40:42.521" v="7608"/>
        <pc:sldMkLst>
          <pc:docMk/>
          <pc:sldMk cId="2363752576" sldId="1702"/>
        </pc:sldMkLst>
        <pc:spChg chg="mod">
          <ac:chgData name="NUSRET TAS" userId="257c181775a523eb" providerId="LiveId" clId="{030C5BB5-44D8-4E60-90B9-60292466FD99}" dt="2022-10-04T18:43:25.180" v="6901" actId="20577"/>
          <ac:spMkLst>
            <pc:docMk/>
            <pc:sldMk cId="2363752576" sldId="1702"/>
            <ac:spMk id="3" creationId="{C9571B2A-2BEC-4114-B216-A6F0323647E9}"/>
          </ac:spMkLst>
        </pc:spChg>
        <pc:spChg chg="mod">
          <ac:chgData name="NUSRET TAS" userId="257c181775a523eb" providerId="LiveId" clId="{030C5BB5-44D8-4E60-90B9-60292466FD99}" dt="2022-10-04T18:44:37.671" v="6914" actId="1076"/>
          <ac:spMkLst>
            <pc:docMk/>
            <pc:sldMk cId="2363752576" sldId="1702"/>
            <ac:spMk id="18" creationId="{DACD254D-2482-4216-9165-9D155D120828}"/>
          </ac:spMkLst>
        </pc:spChg>
        <pc:spChg chg="mod">
          <ac:chgData name="NUSRET TAS" userId="257c181775a523eb" providerId="LiveId" clId="{030C5BB5-44D8-4E60-90B9-60292466FD99}" dt="2022-10-04T18:44:37.671" v="6914" actId="1076"/>
          <ac:spMkLst>
            <pc:docMk/>
            <pc:sldMk cId="2363752576" sldId="1702"/>
            <ac:spMk id="19" creationId="{46ECA717-736D-4F3B-9D4A-9305C537E904}"/>
          </ac:spMkLst>
        </pc:spChg>
        <pc:spChg chg="mod">
          <ac:chgData name="NUSRET TAS" userId="257c181775a523eb" providerId="LiveId" clId="{030C5BB5-44D8-4E60-90B9-60292466FD99}" dt="2022-10-04T18:44:37.671" v="6914" actId="1076"/>
          <ac:spMkLst>
            <pc:docMk/>
            <pc:sldMk cId="2363752576" sldId="1702"/>
            <ac:spMk id="20" creationId="{C3D21689-A113-42EA-B2CD-24334E40E601}"/>
          </ac:spMkLst>
        </pc:spChg>
        <pc:spChg chg="mod">
          <ac:chgData name="NUSRET TAS" userId="257c181775a523eb" providerId="LiveId" clId="{030C5BB5-44D8-4E60-90B9-60292466FD99}" dt="2022-10-04T18:44:37.671" v="6914" actId="1076"/>
          <ac:spMkLst>
            <pc:docMk/>
            <pc:sldMk cId="2363752576" sldId="1702"/>
            <ac:spMk id="21" creationId="{B63BA7F9-B95A-4292-87F8-A5B97D703B0A}"/>
          </ac:spMkLst>
        </pc:spChg>
        <pc:spChg chg="mod">
          <ac:chgData name="NUSRET TAS" userId="257c181775a523eb" providerId="LiveId" clId="{030C5BB5-44D8-4E60-90B9-60292466FD99}" dt="2022-10-04T18:44:37.671" v="6914" actId="1076"/>
          <ac:spMkLst>
            <pc:docMk/>
            <pc:sldMk cId="2363752576" sldId="1702"/>
            <ac:spMk id="22" creationId="{0EFD6D40-C380-470C-BFD7-895C29C4E3DF}"/>
          </ac:spMkLst>
        </pc:spChg>
        <pc:spChg chg="mod">
          <ac:chgData name="NUSRET TAS" userId="257c181775a523eb" providerId="LiveId" clId="{030C5BB5-44D8-4E60-90B9-60292466FD99}" dt="2022-10-04T18:44:37.671" v="6914" actId="1076"/>
          <ac:spMkLst>
            <pc:docMk/>
            <pc:sldMk cId="2363752576" sldId="1702"/>
            <ac:spMk id="23" creationId="{74A56C19-89F6-4446-A3BC-CCFA7674DED6}"/>
          </ac:spMkLst>
        </pc:spChg>
        <pc:spChg chg="add del mod">
          <ac:chgData name="NUSRET TAS" userId="257c181775a523eb" providerId="LiveId" clId="{030C5BB5-44D8-4E60-90B9-60292466FD99}" dt="2022-10-04T20:40:42.521" v="7608"/>
          <ac:spMkLst>
            <pc:docMk/>
            <pc:sldMk cId="2363752576" sldId="1702"/>
            <ac:spMk id="24" creationId="{54EC4FD8-BFB8-40CD-8D72-CE5FC1B82D50}"/>
          </ac:spMkLst>
        </pc:spChg>
        <pc:spChg chg="mod">
          <ac:chgData name="NUSRET TAS" userId="257c181775a523eb" providerId="LiveId" clId="{030C5BB5-44D8-4E60-90B9-60292466FD99}" dt="2022-10-04T18:44:37.671" v="6914" actId="1076"/>
          <ac:spMkLst>
            <pc:docMk/>
            <pc:sldMk cId="2363752576" sldId="1702"/>
            <ac:spMk id="33" creationId="{22E49B10-CF6E-4230-9784-13F634BBAAD6}"/>
          </ac:spMkLst>
        </pc:spChg>
        <pc:spChg chg="mod">
          <ac:chgData name="NUSRET TAS" userId="257c181775a523eb" providerId="LiveId" clId="{030C5BB5-44D8-4E60-90B9-60292466FD99}" dt="2022-10-04T18:44:37.671" v="6914" actId="1076"/>
          <ac:spMkLst>
            <pc:docMk/>
            <pc:sldMk cId="2363752576" sldId="1702"/>
            <ac:spMk id="37" creationId="{E87B28A4-CB0D-459D-8B40-8468AE4E958F}"/>
          </ac:spMkLst>
        </pc:spChg>
        <pc:cxnChg chg="mod">
          <ac:chgData name="NUSRET TAS" userId="257c181775a523eb" providerId="LiveId" clId="{030C5BB5-44D8-4E60-90B9-60292466FD99}" dt="2022-10-04T18:44:37.671" v="6914" actId="1076"/>
          <ac:cxnSpMkLst>
            <pc:docMk/>
            <pc:sldMk cId="2363752576" sldId="1702"/>
            <ac:cxnSpMk id="4" creationId="{9399A8B9-0802-4833-A459-F9D9EE130E51}"/>
          </ac:cxnSpMkLst>
        </pc:cxnChg>
        <pc:cxnChg chg="mod">
          <ac:chgData name="NUSRET TAS" userId="257c181775a523eb" providerId="LiveId" clId="{030C5BB5-44D8-4E60-90B9-60292466FD99}" dt="2022-10-04T18:44:37.671" v="6914" actId="1076"/>
          <ac:cxnSpMkLst>
            <pc:docMk/>
            <pc:sldMk cId="2363752576" sldId="1702"/>
            <ac:cxnSpMk id="5" creationId="{C2DB51A3-DD09-4196-8819-3BA9CAD99AB7}"/>
          </ac:cxnSpMkLst>
        </pc:cxnChg>
        <pc:cxnChg chg="mod">
          <ac:chgData name="NUSRET TAS" userId="257c181775a523eb" providerId="LiveId" clId="{030C5BB5-44D8-4E60-90B9-60292466FD99}" dt="2022-10-04T18:44:37.671" v="6914" actId="1076"/>
          <ac:cxnSpMkLst>
            <pc:docMk/>
            <pc:sldMk cId="2363752576" sldId="1702"/>
            <ac:cxnSpMk id="6" creationId="{C362FA4F-E7D6-4F84-BBB4-12087ACDF8E5}"/>
          </ac:cxnSpMkLst>
        </pc:cxnChg>
        <pc:cxnChg chg="mod">
          <ac:chgData name="NUSRET TAS" userId="257c181775a523eb" providerId="LiveId" clId="{030C5BB5-44D8-4E60-90B9-60292466FD99}" dt="2022-10-04T18:44:37.671" v="6914" actId="1076"/>
          <ac:cxnSpMkLst>
            <pc:docMk/>
            <pc:sldMk cId="2363752576" sldId="1702"/>
            <ac:cxnSpMk id="7" creationId="{FF95F57C-94D7-46DC-9039-2E926A0B3FE2}"/>
          </ac:cxnSpMkLst>
        </pc:cxnChg>
        <pc:cxnChg chg="mod">
          <ac:chgData name="NUSRET TAS" userId="257c181775a523eb" providerId="LiveId" clId="{030C5BB5-44D8-4E60-90B9-60292466FD99}" dt="2022-10-04T18:44:37.671" v="6914" actId="1076"/>
          <ac:cxnSpMkLst>
            <pc:docMk/>
            <pc:sldMk cId="2363752576" sldId="1702"/>
            <ac:cxnSpMk id="14" creationId="{0175929A-1591-4883-97D2-AF783562447D}"/>
          </ac:cxnSpMkLst>
        </pc:cxnChg>
        <pc:cxnChg chg="mod">
          <ac:chgData name="NUSRET TAS" userId="257c181775a523eb" providerId="LiveId" clId="{030C5BB5-44D8-4E60-90B9-60292466FD99}" dt="2022-10-04T18:44:37.671" v="6914" actId="1076"/>
          <ac:cxnSpMkLst>
            <pc:docMk/>
            <pc:sldMk cId="2363752576" sldId="1702"/>
            <ac:cxnSpMk id="15" creationId="{BC733E82-7AA9-46BC-8858-B343E62DBEDB}"/>
          </ac:cxnSpMkLst>
        </pc:cxnChg>
        <pc:cxnChg chg="mod">
          <ac:chgData name="NUSRET TAS" userId="257c181775a523eb" providerId="LiveId" clId="{030C5BB5-44D8-4E60-90B9-60292466FD99}" dt="2022-10-04T18:44:37.671" v="6914" actId="1076"/>
          <ac:cxnSpMkLst>
            <pc:docMk/>
            <pc:sldMk cId="2363752576" sldId="1702"/>
            <ac:cxnSpMk id="16" creationId="{D7695D80-D873-4888-8840-3EC8A14E8539}"/>
          </ac:cxnSpMkLst>
        </pc:cxnChg>
        <pc:cxnChg chg="mod">
          <ac:chgData name="NUSRET TAS" userId="257c181775a523eb" providerId="LiveId" clId="{030C5BB5-44D8-4E60-90B9-60292466FD99}" dt="2022-10-04T18:44:37.671" v="6914" actId="1076"/>
          <ac:cxnSpMkLst>
            <pc:docMk/>
            <pc:sldMk cId="2363752576" sldId="1702"/>
            <ac:cxnSpMk id="28" creationId="{5B5B6EDA-A1E5-4949-8E4A-D187CF649507}"/>
          </ac:cxnSpMkLst>
        </pc:cxnChg>
        <pc:cxnChg chg="mod">
          <ac:chgData name="NUSRET TAS" userId="257c181775a523eb" providerId="LiveId" clId="{030C5BB5-44D8-4E60-90B9-60292466FD99}" dt="2022-10-04T18:44:37.671" v="6914" actId="1076"/>
          <ac:cxnSpMkLst>
            <pc:docMk/>
            <pc:sldMk cId="2363752576" sldId="1702"/>
            <ac:cxnSpMk id="32" creationId="{276B9BD4-9840-47B3-A7FE-F9F5773843D1}"/>
          </ac:cxnSpMkLst>
        </pc:cxnChg>
      </pc:sldChg>
      <pc:sldChg chg="addSp delSp modSp mod delAnim modAnim">
        <pc:chgData name="NUSRET TAS" userId="257c181775a523eb" providerId="LiveId" clId="{030C5BB5-44D8-4E60-90B9-60292466FD99}" dt="2022-10-04T20:43:25.170" v="7648"/>
        <pc:sldMkLst>
          <pc:docMk/>
          <pc:sldMk cId="34290983" sldId="1703"/>
        </pc:sldMkLst>
        <pc:spChg chg="mod">
          <ac:chgData name="NUSRET TAS" userId="257c181775a523eb" providerId="LiveId" clId="{030C5BB5-44D8-4E60-90B9-60292466FD99}" dt="2022-10-04T18:43:47.677" v="6908" actId="20577"/>
          <ac:spMkLst>
            <pc:docMk/>
            <pc:sldMk cId="34290983" sldId="1703"/>
            <ac:spMk id="3" creationId="{C9571B2A-2BEC-4114-B216-A6F0323647E9}"/>
          </ac:spMkLst>
        </pc:spChg>
        <pc:spChg chg="add mod">
          <ac:chgData name="NUSRET TAS" userId="257c181775a523eb" providerId="LiveId" clId="{030C5BB5-44D8-4E60-90B9-60292466FD99}" dt="2022-10-04T20:40:57.563" v="7611" actId="1076"/>
          <ac:spMkLst>
            <pc:docMk/>
            <pc:sldMk cId="34290983" sldId="1703"/>
            <ac:spMk id="11" creationId="{E501CE79-8BFA-4F71-AA8C-5424CBB131A2}"/>
          </ac:spMkLst>
        </pc:spChg>
        <pc:spChg chg="add mod">
          <ac:chgData name="NUSRET TAS" userId="257c181775a523eb" providerId="LiveId" clId="{030C5BB5-44D8-4E60-90B9-60292466FD99}" dt="2022-10-04T20:40:57.563" v="7611" actId="1076"/>
          <ac:spMkLst>
            <pc:docMk/>
            <pc:sldMk cId="34290983" sldId="1703"/>
            <ac:spMk id="12" creationId="{69C8850E-4565-4567-9912-8858F5E631D6}"/>
          </ac:spMkLst>
        </pc:spChg>
        <pc:spChg chg="add mod">
          <ac:chgData name="NUSRET TAS" userId="257c181775a523eb" providerId="LiveId" clId="{030C5BB5-44D8-4E60-90B9-60292466FD99}" dt="2022-10-04T20:40:57.563" v="7611" actId="1076"/>
          <ac:spMkLst>
            <pc:docMk/>
            <pc:sldMk cId="34290983" sldId="1703"/>
            <ac:spMk id="13" creationId="{48C06E8C-F82A-4A74-80B1-1701A77A23AA}"/>
          </ac:spMkLst>
        </pc:spChg>
        <pc:spChg chg="add mod">
          <ac:chgData name="NUSRET TAS" userId="257c181775a523eb" providerId="LiveId" clId="{030C5BB5-44D8-4E60-90B9-60292466FD99}" dt="2022-10-04T20:41:12.668" v="7613" actId="207"/>
          <ac:spMkLst>
            <pc:docMk/>
            <pc:sldMk cId="34290983" sldId="1703"/>
            <ac:spMk id="14" creationId="{919D2A8D-7239-4015-A43B-8998CD7C64DA}"/>
          </ac:spMkLst>
        </pc:spChg>
        <pc:spChg chg="add mod">
          <ac:chgData name="NUSRET TAS" userId="257c181775a523eb" providerId="LiveId" clId="{030C5BB5-44D8-4E60-90B9-60292466FD99}" dt="2022-10-04T20:40:57.563" v="7611" actId="1076"/>
          <ac:spMkLst>
            <pc:docMk/>
            <pc:sldMk cId="34290983" sldId="1703"/>
            <ac:spMk id="15" creationId="{C66111DE-F055-404A-B94D-931BA387287A}"/>
          </ac:spMkLst>
        </pc:spChg>
        <pc:spChg chg="add mod">
          <ac:chgData name="NUSRET TAS" userId="257c181775a523eb" providerId="LiveId" clId="{030C5BB5-44D8-4E60-90B9-60292466FD99}" dt="2022-10-04T20:41:17.206" v="7614" actId="207"/>
          <ac:spMkLst>
            <pc:docMk/>
            <pc:sldMk cId="34290983" sldId="1703"/>
            <ac:spMk id="16" creationId="{B4EC2A56-B815-4DF3-AF1A-ADE76A760D55}"/>
          </ac:spMkLst>
        </pc:spChg>
        <pc:spChg chg="add del mod">
          <ac:chgData name="NUSRET TAS" userId="257c181775a523eb" providerId="LiveId" clId="{030C5BB5-44D8-4E60-90B9-60292466FD99}" dt="2022-10-04T20:20:34.300" v="7107" actId="478"/>
          <ac:spMkLst>
            <pc:docMk/>
            <pc:sldMk cId="34290983" sldId="1703"/>
            <ac:spMk id="19" creationId="{14B49EE6-22C1-4059-8A19-82F18CB59147}"/>
          </ac:spMkLst>
        </pc:spChg>
        <pc:spChg chg="add del mod">
          <ac:chgData name="NUSRET TAS" userId="257c181775a523eb" providerId="LiveId" clId="{030C5BB5-44D8-4E60-90B9-60292466FD99}" dt="2022-10-04T20:20:39.900" v="7109" actId="478"/>
          <ac:spMkLst>
            <pc:docMk/>
            <pc:sldMk cId="34290983" sldId="1703"/>
            <ac:spMk id="20" creationId="{DB4EC3E8-A022-4577-950F-C7595727F3A8}"/>
          </ac:spMkLst>
        </pc:spChg>
        <pc:spChg chg="add mod">
          <ac:chgData name="NUSRET TAS" userId="257c181775a523eb" providerId="LiveId" clId="{030C5BB5-44D8-4E60-90B9-60292466FD99}" dt="2022-10-04T20:40:57.563" v="7611" actId="1076"/>
          <ac:spMkLst>
            <pc:docMk/>
            <pc:sldMk cId="34290983" sldId="1703"/>
            <ac:spMk id="23" creationId="{C7A81626-A6F5-4E9A-B12C-3FD06E30538B}"/>
          </ac:spMkLst>
        </pc:spChg>
        <pc:spChg chg="add mod">
          <ac:chgData name="NUSRET TAS" userId="257c181775a523eb" providerId="LiveId" clId="{030C5BB5-44D8-4E60-90B9-60292466FD99}" dt="2022-10-04T20:40:57.563" v="7611" actId="1076"/>
          <ac:spMkLst>
            <pc:docMk/>
            <pc:sldMk cId="34290983" sldId="1703"/>
            <ac:spMk id="24" creationId="{BFE0B139-2882-4A6B-8174-A9F6B2494757}"/>
          </ac:spMkLst>
        </pc:spChg>
        <pc:spChg chg="add mod">
          <ac:chgData name="NUSRET TAS" userId="257c181775a523eb" providerId="LiveId" clId="{030C5BB5-44D8-4E60-90B9-60292466FD99}" dt="2022-10-04T20:40:57.563" v="7611" actId="1076"/>
          <ac:spMkLst>
            <pc:docMk/>
            <pc:sldMk cId="34290983" sldId="1703"/>
            <ac:spMk id="25" creationId="{AEE4BDAF-3991-4FD9-9CB6-56C017B38AE1}"/>
          </ac:spMkLst>
        </pc:spChg>
        <pc:spChg chg="add mod">
          <ac:chgData name="NUSRET TAS" userId="257c181775a523eb" providerId="LiveId" clId="{030C5BB5-44D8-4E60-90B9-60292466FD99}" dt="2022-10-04T20:42:44.518" v="7644" actId="1076"/>
          <ac:spMkLst>
            <pc:docMk/>
            <pc:sldMk cId="34290983" sldId="1703"/>
            <ac:spMk id="27" creationId="{DFC14F07-ABA4-49AA-AE74-1CE1D4ECD066}"/>
          </ac:spMkLst>
        </pc:spChg>
        <pc:cxnChg chg="add mod">
          <ac:chgData name="NUSRET TAS" userId="257c181775a523eb" providerId="LiveId" clId="{030C5BB5-44D8-4E60-90B9-60292466FD99}" dt="2022-10-04T20:40:57.563" v="7611" actId="1076"/>
          <ac:cxnSpMkLst>
            <pc:docMk/>
            <pc:sldMk cId="34290983" sldId="1703"/>
            <ac:cxnSpMk id="4" creationId="{1563A4E2-3F13-48E0-B163-4AC3B425B93D}"/>
          </ac:cxnSpMkLst>
        </pc:cxnChg>
        <pc:cxnChg chg="add mod">
          <ac:chgData name="NUSRET TAS" userId="257c181775a523eb" providerId="LiveId" clId="{030C5BB5-44D8-4E60-90B9-60292466FD99}" dt="2022-10-04T20:40:57.563" v="7611" actId="1076"/>
          <ac:cxnSpMkLst>
            <pc:docMk/>
            <pc:sldMk cId="34290983" sldId="1703"/>
            <ac:cxnSpMk id="5" creationId="{746D290F-48B8-45EA-A8AD-6B7A1640EA5F}"/>
          </ac:cxnSpMkLst>
        </pc:cxnChg>
        <pc:cxnChg chg="add mod">
          <ac:chgData name="NUSRET TAS" userId="257c181775a523eb" providerId="LiveId" clId="{030C5BB5-44D8-4E60-90B9-60292466FD99}" dt="2022-10-04T20:40:57.563" v="7611" actId="1076"/>
          <ac:cxnSpMkLst>
            <pc:docMk/>
            <pc:sldMk cId="34290983" sldId="1703"/>
            <ac:cxnSpMk id="6" creationId="{E4322474-67B3-4F25-A431-93CFDB9E520E}"/>
          </ac:cxnSpMkLst>
        </pc:cxnChg>
        <pc:cxnChg chg="add mod">
          <ac:chgData name="NUSRET TAS" userId="257c181775a523eb" providerId="LiveId" clId="{030C5BB5-44D8-4E60-90B9-60292466FD99}" dt="2022-10-04T20:41:08.938" v="7612" actId="208"/>
          <ac:cxnSpMkLst>
            <pc:docMk/>
            <pc:sldMk cId="34290983" sldId="1703"/>
            <ac:cxnSpMk id="7" creationId="{943A7E9D-554C-4539-939F-9398FAE9CB26}"/>
          </ac:cxnSpMkLst>
        </pc:cxnChg>
        <pc:cxnChg chg="add mod">
          <ac:chgData name="NUSRET TAS" userId="257c181775a523eb" providerId="LiveId" clId="{030C5BB5-44D8-4E60-90B9-60292466FD99}" dt="2022-10-04T20:40:57.563" v="7611" actId="1076"/>
          <ac:cxnSpMkLst>
            <pc:docMk/>
            <pc:sldMk cId="34290983" sldId="1703"/>
            <ac:cxnSpMk id="8" creationId="{3D8254B7-508E-4FF7-ACE9-F2E28C81FD54}"/>
          </ac:cxnSpMkLst>
        </pc:cxnChg>
        <pc:cxnChg chg="add mod">
          <ac:chgData name="NUSRET TAS" userId="257c181775a523eb" providerId="LiveId" clId="{030C5BB5-44D8-4E60-90B9-60292466FD99}" dt="2022-10-04T20:40:57.563" v="7611" actId="1076"/>
          <ac:cxnSpMkLst>
            <pc:docMk/>
            <pc:sldMk cId="34290983" sldId="1703"/>
            <ac:cxnSpMk id="9" creationId="{93FEBFB8-A6A9-44BB-864E-3A9AA6744415}"/>
          </ac:cxnSpMkLst>
        </pc:cxnChg>
        <pc:cxnChg chg="add mod">
          <ac:chgData name="NUSRET TAS" userId="257c181775a523eb" providerId="LiveId" clId="{030C5BB5-44D8-4E60-90B9-60292466FD99}" dt="2022-10-04T20:41:21.628" v="7615" actId="208"/>
          <ac:cxnSpMkLst>
            <pc:docMk/>
            <pc:sldMk cId="34290983" sldId="1703"/>
            <ac:cxnSpMk id="10" creationId="{B1D0E935-3961-4D79-AD71-12737C388C5E}"/>
          </ac:cxnSpMkLst>
        </pc:cxnChg>
        <pc:cxnChg chg="add del mod">
          <ac:chgData name="NUSRET TAS" userId="257c181775a523eb" providerId="LiveId" clId="{030C5BB5-44D8-4E60-90B9-60292466FD99}" dt="2022-10-04T20:20:48.171" v="7111" actId="478"/>
          <ac:cxnSpMkLst>
            <pc:docMk/>
            <pc:sldMk cId="34290983" sldId="1703"/>
            <ac:cxnSpMk id="17" creationId="{B5FF55AC-8BF9-4A31-A25E-FB00C18A9DDC}"/>
          </ac:cxnSpMkLst>
        </pc:cxnChg>
        <pc:cxnChg chg="add del mod">
          <ac:chgData name="NUSRET TAS" userId="257c181775a523eb" providerId="LiveId" clId="{030C5BB5-44D8-4E60-90B9-60292466FD99}" dt="2022-10-04T20:20:45.657" v="7110" actId="478"/>
          <ac:cxnSpMkLst>
            <pc:docMk/>
            <pc:sldMk cId="34290983" sldId="1703"/>
            <ac:cxnSpMk id="18" creationId="{0F95CF55-2B7A-4BF3-8B0A-E83D615AD9D2}"/>
          </ac:cxnSpMkLst>
        </pc:cxnChg>
        <pc:cxnChg chg="add mod">
          <ac:chgData name="NUSRET TAS" userId="257c181775a523eb" providerId="LiveId" clId="{030C5BB5-44D8-4E60-90B9-60292466FD99}" dt="2022-10-04T20:40:57.563" v="7611" actId="1076"/>
          <ac:cxnSpMkLst>
            <pc:docMk/>
            <pc:sldMk cId="34290983" sldId="1703"/>
            <ac:cxnSpMk id="21" creationId="{4981827B-7338-4A35-B7A4-0DA86625A8D1}"/>
          </ac:cxnSpMkLst>
        </pc:cxnChg>
        <pc:cxnChg chg="add mod">
          <ac:chgData name="NUSRET TAS" userId="257c181775a523eb" providerId="LiveId" clId="{030C5BB5-44D8-4E60-90B9-60292466FD99}" dt="2022-10-04T20:40:57.563" v="7611" actId="1076"/>
          <ac:cxnSpMkLst>
            <pc:docMk/>
            <pc:sldMk cId="34290983" sldId="1703"/>
            <ac:cxnSpMk id="22" creationId="{E6D10AC6-ADC6-4BFC-A943-CE609E2E62B0}"/>
          </ac:cxnSpMkLst>
        </pc:cxnChg>
      </pc:sldChg>
      <pc:sldChg chg="modSp del mod">
        <pc:chgData name="NUSRET TAS" userId="257c181775a523eb" providerId="LiveId" clId="{030C5BB5-44D8-4E60-90B9-60292466FD99}" dt="2022-10-04T18:41:31.953" v="6850" actId="47"/>
        <pc:sldMkLst>
          <pc:docMk/>
          <pc:sldMk cId="2286476004" sldId="1704"/>
        </pc:sldMkLst>
        <pc:spChg chg="mod">
          <ac:chgData name="NUSRET TAS" userId="257c181775a523eb" providerId="LiveId" clId="{030C5BB5-44D8-4E60-90B9-60292466FD99}" dt="2022-10-02T23:33:22.641" v="38" actId="20577"/>
          <ac:spMkLst>
            <pc:docMk/>
            <pc:sldMk cId="2286476004" sldId="1704"/>
            <ac:spMk id="2" creationId="{D3430BA2-C4BD-4ED1-87B9-FFD38A06657B}"/>
          </ac:spMkLst>
        </pc:spChg>
        <pc:spChg chg="mod">
          <ac:chgData name="NUSRET TAS" userId="257c181775a523eb" providerId="LiveId" clId="{030C5BB5-44D8-4E60-90B9-60292466FD99}" dt="2022-10-04T18:40:37.412" v="6845" actId="20577"/>
          <ac:spMkLst>
            <pc:docMk/>
            <pc:sldMk cId="2286476004" sldId="1704"/>
            <ac:spMk id="3" creationId="{2049D106-FE6B-4C44-BDFE-3A643976296D}"/>
          </ac:spMkLst>
        </pc:spChg>
      </pc:sldChg>
      <pc:sldChg chg="addSp modSp mod modAnim modNotesTx">
        <pc:chgData name="NUSRET TAS" userId="257c181775a523eb" providerId="LiveId" clId="{030C5BB5-44D8-4E60-90B9-60292466FD99}" dt="2022-10-04T18:36:19.420" v="6842"/>
        <pc:sldMkLst>
          <pc:docMk/>
          <pc:sldMk cId="2319876814" sldId="1705"/>
        </pc:sldMkLst>
        <pc:spChg chg="mod">
          <ac:chgData name="NUSRET TAS" userId="257c181775a523eb" providerId="LiveId" clId="{030C5BB5-44D8-4E60-90B9-60292466FD99}" dt="2022-10-04T18:33:05.168" v="6798"/>
          <ac:spMkLst>
            <pc:docMk/>
            <pc:sldMk cId="2319876814" sldId="1705"/>
            <ac:spMk id="3" creationId="{2049D106-FE6B-4C44-BDFE-3A643976296D}"/>
          </ac:spMkLst>
        </pc:spChg>
        <pc:spChg chg="add mod">
          <ac:chgData name="NUSRET TAS" userId="257c181775a523eb" providerId="LiveId" clId="{030C5BB5-44D8-4E60-90B9-60292466FD99}" dt="2022-10-04T18:35:00.824" v="6828" actId="20577"/>
          <ac:spMkLst>
            <pc:docMk/>
            <pc:sldMk cId="2319876814" sldId="1705"/>
            <ac:spMk id="5" creationId="{8EB1827A-302D-43F1-9092-8777CD9CEC55}"/>
          </ac:spMkLst>
        </pc:spChg>
      </pc:sldChg>
      <pc:sldChg chg="addSp modSp mod">
        <pc:chgData name="NUSRET TAS" userId="257c181775a523eb" providerId="LiveId" clId="{030C5BB5-44D8-4E60-90B9-60292466FD99}" dt="2022-10-04T20:30:42.234" v="7177" actId="113"/>
        <pc:sldMkLst>
          <pc:docMk/>
          <pc:sldMk cId="2072616169" sldId="1706"/>
        </pc:sldMkLst>
        <pc:spChg chg="mod">
          <ac:chgData name="NUSRET TAS" userId="257c181775a523eb" providerId="LiveId" clId="{030C5BB5-44D8-4E60-90B9-60292466FD99}" dt="2022-10-04T20:30:42.234" v="7177" actId="113"/>
          <ac:spMkLst>
            <pc:docMk/>
            <pc:sldMk cId="2072616169" sldId="1706"/>
            <ac:spMk id="3" creationId="{2049D106-FE6B-4C44-BDFE-3A643976296D}"/>
          </ac:spMkLst>
        </pc:spChg>
        <pc:spChg chg="mod">
          <ac:chgData name="NUSRET TAS" userId="257c181775a523eb" providerId="LiveId" clId="{030C5BB5-44D8-4E60-90B9-60292466FD99}" dt="2022-10-02T23:32:13.660" v="8" actId="1076"/>
          <ac:spMkLst>
            <pc:docMk/>
            <pc:sldMk cId="2072616169" sldId="1706"/>
            <ac:spMk id="5" creationId="{CE726F23-A058-496D-BC8E-F704CEAACB7F}"/>
          </ac:spMkLst>
        </pc:spChg>
        <pc:spChg chg="add mod">
          <ac:chgData name="NUSRET TAS" userId="257c181775a523eb" providerId="LiveId" clId="{030C5BB5-44D8-4E60-90B9-60292466FD99}" dt="2022-10-03T20:47:42.135" v="4837" actId="20577"/>
          <ac:spMkLst>
            <pc:docMk/>
            <pc:sldMk cId="2072616169" sldId="1706"/>
            <ac:spMk id="6" creationId="{8114E9A4-121B-48BE-983C-982F91DF329F}"/>
          </ac:spMkLst>
        </pc:spChg>
      </pc:sldChg>
      <pc:sldChg chg="addSp delSp modSp add mod ord addAnim delAnim modAnim">
        <pc:chgData name="NUSRET TAS" userId="257c181775a523eb" providerId="LiveId" clId="{030C5BB5-44D8-4E60-90B9-60292466FD99}" dt="2022-10-04T20:45:10.417" v="7698" actId="20577"/>
        <pc:sldMkLst>
          <pc:docMk/>
          <pc:sldMk cId="3217442084" sldId="1707"/>
        </pc:sldMkLst>
        <pc:spChg chg="mod">
          <ac:chgData name="NUSRET TAS" userId="257c181775a523eb" providerId="LiveId" clId="{030C5BB5-44D8-4E60-90B9-60292466FD99}" dt="2022-10-04T20:44:48.183" v="7689" actId="20577"/>
          <ac:spMkLst>
            <pc:docMk/>
            <pc:sldMk cId="3217442084" sldId="1707"/>
            <ac:spMk id="2" creationId="{D3430BA2-C4BD-4ED1-87B9-FFD38A06657B}"/>
          </ac:spMkLst>
        </pc:spChg>
        <pc:spChg chg="del mod">
          <ac:chgData name="NUSRET TAS" userId="257c181775a523eb" providerId="LiveId" clId="{030C5BB5-44D8-4E60-90B9-60292466FD99}" dt="2022-10-02T23:35:47.100" v="76" actId="478"/>
          <ac:spMkLst>
            <pc:docMk/>
            <pc:sldMk cId="3217442084" sldId="1707"/>
            <ac:spMk id="3" creationId="{2049D106-FE6B-4C44-BDFE-3A643976296D}"/>
          </ac:spMkLst>
        </pc:spChg>
        <pc:spChg chg="del">
          <ac:chgData name="NUSRET TAS" userId="257c181775a523eb" providerId="LiveId" clId="{030C5BB5-44D8-4E60-90B9-60292466FD99}" dt="2022-10-02T23:35:26.884" v="73" actId="478"/>
          <ac:spMkLst>
            <pc:docMk/>
            <pc:sldMk cId="3217442084" sldId="1707"/>
            <ac:spMk id="5" creationId="{CE726F23-A058-496D-BC8E-F704CEAACB7F}"/>
          </ac:spMkLst>
        </pc:spChg>
        <pc:spChg chg="add mod">
          <ac:chgData name="NUSRET TAS" userId="257c181775a523eb" providerId="LiveId" clId="{030C5BB5-44D8-4E60-90B9-60292466FD99}" dt="2022-10-02T23:51:05.140" v="230" actId="1076"/>
          <ac:spMkLst>
            <pc:docMk/>
            <pc:sldMk cId="3217442084" sldId="1707"/>
            <ac:spMk id="13" creationId="{2E5DB800-49E5-4AA7-B439-4478F74C3A1B}"/>
          </ac:spMkLst>
        </pc:spChg>
        <pc:spChg chg="add mod">
          <ac:chgData name="NUSRET TAS" userId="257c181775a523eb" providerId="LiveId" clId="{030C5BB5-44D8-4E60-90B9-60292466FD99}" dt="2022-10-02T23:51:05.140" v="230" actId="1076"/>
          <ac:spMkLst>
            <pc:docMk/>
            <pc:sldMk cId="3217442084" sldId="1707"/>
            <ac:spMk id="14" creationId="{95AECE54-7496-447B-A36F-95CEEEAEA703}"/>
          </ac:spMkLst>
        </pc:spChg>
        <pc:spChg chg="add mod">
          <ac:chgData name="NUSRET TAS" userId="257c181775a523eb" providerId="LiveId" clId="{030C5BB5-44D8-4E60-90B9-60292466FD99}" dt="2022-10-02T23:51:05.140" v="230" actId="1076"/>
          <ac:spMkLst>
            <pc:docMk/>
            <pc:sldMk cId="3217442084" sldId="1707"/>
            <ac:spMk id="15" creationId="{36CB88F2-7D98-435A-9605-25046E35A9DD}"/>
          </ac:spMkLst>
        </pc:spChg>
        <pc:spChg chg="add mod">
          <ac:chgData name="NUSRET TAS" userId="257c181775a523eb" providerId="LiveId" clId="{030C5BB5-44D8-4E60-90B9-60292466FD99}" dt="2022-10-02T23:51:05.140" v="230" actId="1076"/>
          <ac:spMkLst>
            <pc:docMk/>
            <pc:sldMk cId="3217442084" sldId="1707"/>
            <ac:spMk id="16" creationId="{621968F9-99DF-4370-A18E-78BDA0B25B18}"/>
          </ac:spMkLst>
        </pc:spChg>
        <pc:spChg chg="add mod">
          <ac:chgData name="NUSRET TAS" userId="257c181775a523eb" providerId="LiveId" clId="{030C5BB5-44D8-4E60-90B9-60292466FD99}" dt="2022-10-02T23:51:05.140" v="230" actId="1076"/>
          <ac:spMkLst>
            <pc:docMk/>
            <pc:sldMk cId="3217442084" sldId="1707"/>
            <ac:spMk id="17" creationId="{5329B666-D6EA-4866-B1C7-DC58488C2DBF}"/>
          </ac:spMkLst>
        </pc:spChg>
        <pc:spChg chg="add del mod">
          <ac:chgData name="NUSRET TAS" userId="257c181775a523eb" providerId="LiveId" clId="{030C5BB5-44D8-4E60-90B9-60292466FD99}" dt="2022-10-02T23:37:14.491" v="100" actId="478"/>
          <ac:spMkLst>
            <pc:docMk/>
            <pc:sldMk cId="3217442084" sldId="1707"/>
            <ac:spMk id="18" creationId="{6A14B9F2-B624-40B5-ABBC-EA9FAA9D4A66}"/>
          </ac:spMkLst>
        </pc:spChg>
        <pc:spChg chg="add del mod">
          <ac:chgData name="NUSRET TAS" userId="257c181775a523eb" providerId="LiveId" clId="{030C5BB5-44D8-4E60-90B9-60292466FD99}" dt="2022-10-02T23:36:31.764" v="85" actId="478"/>
          <ac:spMkLst>
            <pc:docMk/>
            <pc:sldMk cId="3217442084" sldId="1707"/>
            <ac:spMk id="21" creationId="{EF0F052B-ED71-4EBA-A33C-6A13402EC70C}"/>
          </ac:spMkLst>
        </pc:spChg>
        <pc:spChg chg="add del mod">
          <ac:chgData name="NUSRET TAS" userId="257c181775a523eb" providerId="LiveId" clId="{030C5BB5-44D8-4E60-90B9-60292466FD99}" dt="2022-10-02T23:36:31.764" v="85" actId="478"/>
          <ac:spMkLst>
            <pc:docMk/>
            <pc:sldMk cId="3217442084" sldId="1707"/>
            <ac:spMk id="22" creationId="{277F4756-7974-4892-A91D-2BD324CB0F3D}"/>
          </ac:spMkLst>
        </pc:spChg>
        <pc:spChg chg="mod">
          <ac:chgData name="NUSRET TAS" userId="257c181775a523eb" providerId="LiveId" clId="{030C5BB5-44D8-4E60-90B9-60292466FD99}" dt="2022-10-02T23:35:48.520" v="77"/>
          <ac:spMkLst>
            <pc:docMk/>
            <pc:sldMk cId="3217442084" sldId="1707"/>
            <ac:spMk id="40" creationId="{4F37632F-098C-4ED6-BE38-70E990036832}"/>
          </ac:spMkLst>
        </pc:spChg>
        <pc:spChg chg="mod">
          <ac:chgData name="NUSRET TAS" userId="257c181775a523eb" providerId="LiveId" clId="{030C5BB5-44D8-4E60-90B9-60292466FD99}" dt="2022-10-02T23:35:48.520" v="77"/>
          <ac:spMkLst>
            <pc:docMk/>
            <pc:sldMk cId="3217442084" sldId="1707"/>
            <ac:spMk id="41" creationId="{C903EBC4-7970-43AB-9D78-19349467FE00}"/>
          </ac:spMkLst>
        </pc:spChg>
        <pc:spChg chg="add del mod">
          <ac:chgData name="NUSRET TAS" userId="257c181775a523eb" providerId="LiveId" clId="{030C5BB5-44D8-4E60-90B9-60292466FD99}" dt="2022-10-02T23:40:13.753" v="132" actId="478"/>
          <ac:spMkLst>
            <pc:docMk/>
            <pc:sldMk cId="3217442084" sldId="1707"/>
            <ac:spMk id="42" creationId="{A2A04D7E-FC94-4B7E-8DB2-660AAF34368C}"/>
          </ac:spMkLst>
        </pc:spChg>
        <pc:spChg chg="add del mod">
          <ac:chgData name="NUSRET TAS" userId="257c181775a523eb" providerId="LiveId" clId="{030C5BB5-44D8-4E60-90B9-60292466FD99}" dt="2022-10-02T23:40:13.753" v="132" actId="478"/>
          <ac:spMkLst>
            <pc:docMk/>
            <pc:sldMk cId="3217442084" sldId="1707"/>
            <ac:spMk id="43" creationId="{8EED1019-65F7-4924-85D2-EA47DF4140B7}"/>
          </ac:spMkLst>
        </pc:spChg>
        <pc:spChg chg="del mod">
          <ac:chgData name="NUSRET TAS" userId="257c181775a523eb" providerId="LiveId" clId="{030C5BB5-44D8-4E60-90B9-60292466FD99}" dt="2022-10-02T23:39:48.531" v="129" actId="478"/>
          <ac:spMkLst>
            <pc:docMk/>
            <pc:sldMk cId="3217442084" sldId="1707"/>
            <ac:spMk id="47" creationId="{5FF09DC7-ECCE-436A-BE0D-5FAF3A3699DE}"/>
          </ac:spMkLst>
        </pc:spChg>
        <pc:spChg chg="add mod">
          <ac:chgData name="NUSRET TAS" userId="257c181775a523eb" providerId="LiveId" clId="{030C5BB5-44D8-4E60-90B9-60292466FD99}" dt="2022-10-02T23:51:05.140" v="230" actId="1076"/>
          <ac:spMkLst>
            <pc:docMk/>
            <pc:sldMk cId="3217442084" sldId="1707"/>
            <ac:spMk id="53" creationId="{9BFDCB7B-19DE-4B97-A7E6-FD4FE1AF29AE}"/>
          </ac:spMkLst>
        </pc:spChg>
        <pc:spChg chg="add del mod">
          <ac:chgData name="NUSRET TAS" userId="257c181775a523eb" providerId="LiveId" clId="{030C5BB5-44D8-4E60-90B9-60292466FD99}" dt="2022-10-02T23:51:05.140" v="230" actId="1076"/>
          <ac:spMkLst>
            <pc:docMk/>
            <pc:sldMk cId="3217442084" sldId="1707"/>
            <ac:spMk id="56" creationId="{C2D8A5DB-815B-420C-99E5-8B43DB4972A1}"/>
          </ac:spMkLst>
        </pc:spChg>
        <pc:spChg chg="add mod">
          <ac:chgData name="NUSRET TAS" userId="257c181775a523eb" providerId="LiveId" clId="{030C5BB5-44D8-4E60-90B9-60292466FD99}" dt="2022-10-02T23:51:05.140" v="230" actId="1076"/>
          <ac:spMkLst>
            <pc:docMk/>
            <pc:sldMk cId="3217442084" sldId="1707"/>
            <ac:spMk id="57" creationId="{FC1E74A7-EB8E-4C97-9B6C-13A92659C316}"/>
          </ac:spMkLst>
        </pc:spChg>
        <pc:spChg chg="add del mod">
          <ac:chgData name="NUSRET TAS" userId="257c181775a523eb" providerId="LiveId" clId="{030C5BB5-44D8-4E60-90B9-60292466FD99}" dt="2022-10-02T23:38:55.907" v="112"/>
          <ac:spMkLst>
            <pc:docMk/>
            <pc:sldMk cId="3217442084" sldId="1707"/>
            <ac:spMk id="59" creationId="{3430295B-A1B7-4DCB-81AB-5B6F36E01A77}"/>
          </ac:spMkLst>
        </pc:spChg>
        <pc:spChg chg="add del mod">
          <ac:chgData name="NUSRET TAS" userId="257c181775a523eb" providerId="LiveId" clId="{030C5BB5-44D8-4E60-90B9-60292466FD99}" dt="2022-10-02T23:38:55.907" v="112"/>
          <ac:spMkLst>
            <pc:docMk/>
            <pc:sldMk cId="3217442084" sldId="1707"/>
            <ac:spMk id="61" creationId="{AB6BA9D4-02C0-4EFF-B95D-977D65F82132}"/>
          </ac:spMkLst>
        </pc:spChg>
        <pc:spChg chg="add mod">
          <ac:chgData name="NUSRET TAS" userId="257c181775a523eb" providerId="LiveId" clId="{030C5BB5-44D8-4E60-90B9-60292466FD99}" dt="2022-10-02T23:51:05.140" v="230" actId="1076"/>
          <ac:spMkLst>
            <pc:docMk/>
            <pc:sldMk cId="3217442084" sldId="1707"/>
            <ac:spMk id="64" creationId="{121A2197-71DB-43E5-9BF6-19E398E65BA6}"/>
          </ac:spMkLst>
        </pc:spChg>
        <pc:spChg chg="add del mod">
          <ac:chgData name="NUSRET TAS" userId="257c181775a523eb" providerId="LiveId" clId="{030C5BB5-44D8-4E60-90B9-60292466FD99}" dt="2022-10-02T23:47:57.558" v="192" actId="478"/>
          <ac:spMkLst>
            <pc:docMk/>
            <pc:sldMk cId="3217442084" sldId="1707"/>
            <ac:spMk id="65" creationId="{A9B822A1-1B03-4A0A-A04D-D2ED0E6A53B8}"/>
          </ac:spMkLst>
        </pc:spChg>
        <pc:spChg chg="add mod">
          <ac:chgData name="NUSRET TAS" userId="257c181775a523eb" providerId="LiveId" clId="{030C5BB5-44D8-4E60-90B9-60292466FD99}" dt="2022-10-02T23:51:05.140" v="230" actId="1076"/>
          <ac:spMkLst>
            <pc:docMk/>
            <pc:sldMk cId="3217442084" sldId="1707"/>
            <ac:spMk id="67" creationId="{AAC025A2-A4D8-41D9-8485-0075D6C5D2C1}"/>
          </ac:spMkLst>
        </pc:spChg>
        <pc:spChg chg="add mod">
          <ac:chgData name="NUSRET TAS" userId="257c181775a523eb" providerId="LiveId" clId="{030C5BB5-44D8-4E60-90B9-60292466FD99}" dt="2022-10-02T23:51:05.140" v="230" actId="1076"/>
          <ac:spMkLst>
            <pc:docMk/>
            <pc:sldMk cId="3217442084" sldId="1707"/>
            <ac:spMk id="69" creationId="{938C5904-7BEB-47BB-8885-32F43E2DA5D8}"/>
          </ac:spMkLst>
        </pc:spChg>
        <pc:spChg chg="add mod">
          <ac:chgData name="NUSRET TAS" userId="257c181775a523eb" providerId="LiveId" clId="{030C5BB5-44D8-4E60-90B9-60292466FD99}" dt="2022-10-02T23:50:58.659" v="229" actId="1036"/>
          <ac:spMkLst>
            <pc:docMk/>
            <pc:sldMk cId="3217442084" sldId="1707"/>
            <ac:spMk id="84" creationId="{BAA7FFD7-43F9-47CA-AB44-38CD0BE8FE42}"/>
          </ac:spMkLst>
        </pc:spChg>
        <pc:spChg chg="add mod">
          <ac:chgData name="NUSRET TAS" userId="257c181775a523eb" providerId="LiveId" clId="{030C5BB5-44D8-4E60-90B9-60292466FD99}" dt="2022-10-02T23:51:43.759" v="277" actId="1076"/>
          <ac:spMkLst>
            <pc:docMk/>
            <pc:sldMk cId="3217442084" sldId="1707"/>
            <ac:spMk id="87" creationId="{7586E48B-BAC5-4621-87EF-D4E21F2BE239}"/>
          </ac:spMkLst>
        </pc:spChg>
        <pc:spChg chg="add mod">
          <ac:chgData name="NUSRET TAS" userId="257c181775a523eb" providerId="LiveId" clId="{030C5BB5-44D8-4E60-90B9-60292466FD99}" dt="2022-10-04T20:45:10.417" v="7698" actId="20577"/>
          <ac:spMkLst>
            <pc:docMk/>
            <pc:sldMk cId="3217442084" sldId="1707"/>
            <ac:spMk id="88" creationId="{1319D488-6743-4FC0-B25F-F08EBB5A137D}"/>
          </ac:spMkLst>
        </pc:spChg>
        <pc:grpChg chg="add mod">
          <ac:chgData name="NUSRET TAS" userId="257c181775a523eb" providerId="LiveId" clId="{030C5BB5-44D8-4E60-90B9-60292466FD99}" dt="2022-10-02T23:50:58.659" v="229" actId="1036"/>
          <ac:grpSpMkLst>
            <pc:docMk/>
            <pc:sldMk cId="3217442084" sldId="1707"/>
            <ac:grpSpMk id="24" creationId="{8A9A03F7-C1B5-4805-AE33-42709226FA49}"/>
          </ac:grpSpMkLst>
        </pc:grpChg>
        <pc:grpChg chg="add mod">
          <ac:chgData name="NUSRET TAS" userId="257c181775a523eb" providerId="LiveId" clId="{030C5BB5-44D8-4E60-90B9-60292466FD99}" dt="2022-10-02T23:50:58.659" v="229" actId="1036"/>
          <ac:grpSpMkLst>
            <pc:docMk/>
            <pc:sldMk cId="3217442084" sldId="1707"/>
            <ac:grpSpMk id="27" creationId="{D51FE4B8-4E7E-4605-B04A-29CE15B737EC}"/>
          </ac:grpSpMkLst>
        </pc:grpChg>
        <pc:grpChg chg="add del mod">
          <ac:chgData name="NUSRET TAS" userId="257c181775a523eb" providerId="LiveId" clId="{030C5BB5-44D8-4E60-90B9-60292466FD99}" dt="2022-10-02T23:50:58.659" v="229" actId="1036"/>
          <ac:grpSpMkLst>
            <pc:docMk/>
            <pc:sldMk cId="3217442084" sldId="1707"/>
            <ac:grpSpMk id="30" creationId="{C001E7D4-E2A9-45D2-B629-F1041E3353F6}"/>
          </ac:grpSpMkLst>
        </pc:grpChg>
        <pc:grpChg chg="add mod">
          <ac:chgData name="NUSRET TAS" userId="257c181775a523eb" providerId="LiveId" clId="{030C5BB5-44D8-4E60-90B9-60292466FD99}" dt="2022-10-02T23:50:58.659" v="229" actId="1036"/>
          <ac:grpSpMkLst>
            <pc:docMk/>
            <pc:sldMk cId="3217442084" sldId="1707"/>
            <ac:grpSpMk id="33" creationId="{4FB783AF-9CB1-4EFC-B7BB-EA489BFCD789}"/>
          </ac:grpSpMkLst>
        </pc:grpChg>
        <pc:grpChg chg="add mod">
          <ac:chgData name="NUSRET TAS" userId="257c181775a523eb" providerId="LiveId" clId="{030C5BB5-44D8-4E60-90B9-60292466FD99}" dt="2022-10-02T23:50:58.659" v="229" actId="1036"/>
          <ac:grpSpMkLst>
            <pc:docMk/>
            <pc:sldMk cId="3217442084" sldId="1707"/>
            <ac:grpSpMk id="36" creationId="{4248EF1E-0CC6-4754-AD19-A1836C0A475E}"/>
          </ac:grpSpMkLst>
        </pc:grpChg>
        <pc:grpChg chg="add del mod">
          <ac:chgData name="NUSRET TAS" userId="257c181775a523eb" providerId="LiveId" clId="{030C5BB5-44D8-4E60-90B9-60292466FD99}" dt="2022-10-02T23:40:12.232" v="131" actId="478"/>
          <ac:grpSpMkLst>
            <pc:docMk/>
            <pc:sldMk cId="3217442084" sldId="1707"/>
            <ac:grpSpMk id="39" creationId="{FFC98DC7-AFB6-4B34-BE08-2C89E480CEA0}"/>
          </ac:grpSpMkLst>
        </pc:grpChg>
        <pc:grpChg chg="add mod">
          <ac:chgData name="NUSRET TAS" userId="257c181775a523eb" providerId="LiveId" clId="{030C5BB5-44D8-4E60-90B9-60292466FD99}" dt="2022-10-02T23:50:58.659" v="229" actId="1036"/>
          <ac:grpSpMkLst>
            <pc:docMk/>
            <pc:sldMk cId="3217442084" sldId="1707"/>
            <ac:grpSpMk id="44" creationId="{AF92A44D-3715-4DCA-83E4-85F6C33B9E06}"/>
          </ac:grpSpMkLst>
        </pc:grpChg>
        <pc:grpChg chg="add mod">
          <ac:chgData name="NUSRET TAS" userId="257c181775a523eb" providerId="LiveId" clId="{030C5BB5-44D8-4E60-90B9-60292466FD99}" dt="2022-10-02T23:50:58.659" v="229" actId="1036"/>
          <ac:grpSpMkLst>
            <pc:docMk/>
            <pc:sldMk cId="3217442084" sldId="1707"/>
            <ac:grpSpMk id="48" creationId="{24F64C71-1E36-4DC4-A562-04C783BC5B25}"/>
          </ac:grpSpMkLst>
        </pc:grpChg>
        <pc:grpChg chg="add del mod">
          <ac:chgData name="NUSRET TAS" userId="257c181775a523eb" providerId="LiveId" clId="{030C5BB5-44D8-4E60-90B9-60292466FD99}" dt="2022-10-02T23:48:04.765" v="194" actId="478"/>
          <ac:grpSpMkLst>
            <pc:docMk/>
            <pc:sldMk cId="3217442084" sldId="1707"/>
            <ac:grpSpMk id="71" creationId="{9A1FEF6C-1174-4BF2-9088-0832C40DA220}"/>
          </ac:grpSpMkLst>
        </pc:grpChg>
        <pc:grpChg chg="add mod">
          <ac:chgData name="NUSRET TAS" userId="257c181775a523eb" providerId="LiveId" clId="{030C5BB5-44D8-4E60-90B9-60292466FD99}" dt="2022-10-02T23:50:58.659" v="229" actId="1036"/>
          <ac:grpSpMkLst>
            <pc:docMk/>
            <pc:sldMk cId="3217442084" sldId="1707"/>
            <ac:grpSpMk id="74" creationId="{9D760279-4BDB-4488-961A-94066382C58D}"/>
          </ac:grpSpMkLst>
        </pc:grpChg>
        <pc:grpChg chg="add del mod">
          <ac:chgData name="NUSRET TAS" userId="257c181775a523eb" providerId="LiveId" clId="{030C5BB5-44D8-4E60-90B9-60292466FD99}" dt="2022-10-02T23:44:54.660" v="163" actId="478"/>
          <ac:grpSpMkLst>
            <pc:docMk/>
            <pc:sldMk cId="3217442084" sldId="1707"/>
            <ac:grpSpMk id="77" creationId="{F462026D-DC5A-40B1-945E-DA9D7B038759}"/>
          </ac:grpSpMkLst>
        </pc:grpChg>
        <pc:grpChg chg="add mod">
          <ac:chgData name="NUSRET TAS" userId="257c181775a523eb" providerId="LiveId" clId="{030C5BB5-44D8-4E60-90B9-60292466FD99}" dt="2022-10-02T23:50:58.659" v="229" actId="1036"/>
          <ac:grpSpMkLst>
            <pc:docMk/>
            <pc:sldMk cId="3217442084" sldId="1707"/>
            <ac:grpSpMk id="80" creationId="{441D3282-D080-4F91-97F2-F084F1356580}"/>
          </ac:grpSpMkLst>
        </pc:grpChg>
        <pc:picChg chg="add mod">
          <ac:chgData name="NUSRET TAS" userId="257c181775a523eb" providerId="LiveId" clId="{030C5BB5-44D8-4E60-90B9-60292466FD99}" dt="2022-10-02T23:50:58.659" v="229" actId="1036"/>
          <ac:picMkLst>
            <pc:docMk/>
            <pc:sldMk cId="3217442084" sldId="1707"/>
            <ac:picMk id="23" creationId="{3B434C30-233C-4604-8DA2-DAF392571AC1}"/>
          </ac:picMkLst>
        </pc:picChg>
        <pc:picChg chg="mod">
          <ac:chgData name="NUSRET TAS" userId="257c181775a523eb" providerId="LiveId" clId="{030C5BB5-44D8-4E60-90B9-60292466FD99}" dt="2022-10-02T23:40:58.931" v="139" actId="2084"/>
          <ac:picMkLst>
            <pc:docMk/>
            <pc:sldMk cId="3217442084" sldId="1707"/>
            <ac:picMk id="25" creationId="{B60902D0-216D-4D24-8034-300CA85D1F82}"/>
          </ac:picMkLst>
        </pc:picChg>
        <pc:picChg chg="mod">
          <ac:chgData name="NUSRET TAS" userId="257c181775a523eb" providerId="LiveId" clId="{030C5BB5-44D8-4E60-90B9-60292466FD99}" dt="2022-10-02T23:35:48.520" v="77"/>
          <ac:picMkLst>
            <pc:docMk/>
            <pc:sldMk cId="3217442084" sldId="1707"/>
            <ac:picMk id="28" creationId="{9548F862-1777-405F-8371-A1F97967C415}"/>
          </ac:picMkLst>
        </pc:picChg>
        <pc:picChg chg="mod topLvl">
          <ac:chgData name="NUSRET TAS" userId="257c181775a523eb" providerId="LiveId" clId="{030C5BB5-44D8-4E60-90B9-60292466FD99}" dt="2022-10-02T23:50:03.480" v="206" actId="165"/>
          <ac:picMkLst>
            <pc:docMk/>
            <pc:sldMk cId="3217442084" sldId="1707"/>
            <ac:picMk id="31" creationId="{C7ADF3F1-4BF1-4302-95FC-B8AD1B3BB0F4}"/>
          </ac:picMkLst>
        </pc:picChg>
        <pc:picChg chg="mod">
          <ac:chgData name="NUSRET TAS" userId="257c181775a523eb" providerId="LiveId" clId="{030C5BB5-44D8-4E60-90B9-60292466FD99}" dt="2022-10-02T23:44:32.469" v="162" actId="2085"/>
          <ac:picMkLst>
            <pc:docMk/>
            <pc:sldMk cId="3217442084" sldId="1707"/>
            <ac:picMk id="34" creationId="{1E1A1D90-6AE8-4CAD-9458-039EDE2AD35A}"/>
          </ac:picMkLst>
        </pc:picChg>
        <pc:picChg chg="mod">
          <ac:chgData name="NUSRET TAS" userId="257c181775a523eb" providerId="LiveId" clId="{030C5BB5-44D8-4E60-90B9-60292466FD99}" dt="2022-10-02T23:44:08.485" v="160" actId="207"/>
          <ac:picMkLst>
            <pc:docMk/>
            <pc:sldMk cId="3217442084" sldId="1707"/>
            <ac:picMk id="37" creationId="{E132B0FF-DD25-463D-BDEE-D7FB4DB9BFEF}"/>
          </ac:picMkLst>
        </pc:picChg>
        <pc:picChg chg="mod">
          <ac:chgData name="NUSRET TAS" userId="257c181775a523eb" providerId="LiveId" clId="{030C5BB5-44D8-4E60-90B9-60292466FD99}" dt="2022-10-02T23:35:48.520" v="77"/>
          <ac:picMkLst>
            <pc:docMk/>
            <pc:sldMk cId="3217442084" sldId="1707"/>
            <ac:picMk id="45" creationId="{1C18F21C-1813-456E-902C-420333213FD1}"/>
          </ac:picMkLst>
        </pc:picChg>
        <pc:picChg chg="mod">
          <ac:chgData name="NUSRET TAS" userId="257c181775a523eb" providerId="LiveId" clId="{030C5BB5-44D8-4E60-90B9-60292466FD99}" dt="2022-10-02T23:44:08.485" v="160" actId="207"/>
          <ac:picMkLst>
            <pc:docMk/>
            <pc:sldMk cId="3217442084" sldId="1707"/>
            <ac:picMk id="49" creationId="{58DFA26A-751D-403D-9F74-C7ADA48BB01C}"/>
          </ac:picMkLst>
        </pc:picChg>
        <pc:picChg chg="add mod">
          <ac:chgData name="NUSRET TAS" userId="257c181775a523eb" providerId="LiveId" clId="{030C5BB5-44D8-4E60-90B9-60292466FD99}" dt="2022-10-02T23:50:58.659" v="229" actId="1036"/>
          <ac:picMkLst>
            <pc:docMk/>
            <pc:sldMk cId="3217442084" sldId="1707"/>
            <ac:picMk id="51" creationId="{EA3D0755-2AA3-4C25-AF11-35638041F5BB}"/>
          </ac:picMkLst>
        </pc:picChg>
        <pc:picChg chg="mod">
          <ac:chgData name="NUSRET TAS" userId="257c181775a523eb" providerId="LiveId" clId="{030C5BB5-44D8-4E60-90B9-60292466FD99}" dt="2022-10-02T23:44:08.485" v="160" actId="207"/>
          <ac:picMkLst>
            <pc:docMk/>
            <pc:sldMk cId="3217442084" sldId="1707"/>
            <ac:picMk id="72" creationId="{EF31534B-4A74-4047-9729-BEA1291ED0E3}"/>
          </ac:picMkLst>
        </pc:picChg>
        <pc:picChg chg="mod">
          <ac:chgData name="NUSRET TAS" userId="257c181775a523eb" providerId="LiveId" clId="{030C5BB5-44D8-4E60-90B9-60292466FD99}" dt="2022-10-02T23:43:24.008" v="154"/>
          <ac:picMkLst>
            <pc:docMk/>
            <pc:sldMk cId="3217442084" sldId="1707"/>
            <ac:picMk id="75" creationId="{326355A8-0203-44ED-BE54-D17B0BC13811}"/>
          </ac:picMkLst>
        </pc:picChg>
        <pc:picChg chg="mod">
          <ac:chgData name="NUSRET TAS" userId="257c181775a523eb" providerId="LiveId" clId="{030C5BB5-44D8-4E60-90B9-60292466FD99}" dt="2022-10-02T23:43:24.008" v="154"/>
          <ac:picMkLst>
            <pc:docMk/>
            <pc:sldMk cId="3217442084" sldId="1707"/>
            <ac:picMk id="78" creationId="{92A4E74E-2C98-42CB-8C3A-B8099F6B4D47}"/>
          </ac:picMkLst>
        </pc:picChg>
        <pc:picChg chg="mod">
          <ac:chgData name="NUSRET TAS" userId="257c181775a523eb" providerId="LiveId" clId="{030C5BB5-44D8-4E60-90B9-60292466FD99}" dt="2022-10-02T23:43:24.008" v="154"/>
          <ac:picMkLst>
            <pc:docMk/>
            <pc:sldMk cId="3217442084" sldId="1707"/>
            <ac:picMk id="81" creationId="{25727269-72C6-49B6-86DD-D6ABC8B404B3}"/>
          </ac:picMkLst>
        </pc:picChg>
        <pc:cxnChg chg="add mod">
          <ac:chgData name="NUSRET TAS" userId="257c181775a523eb" providerId="LiveId" clId="{030C5BB5-44D8-4E60-90B9-60292466FD99}" dt="2022-10-02T23:51:05.140" v="230" actId="1076"/>
          <ac:cxnSpMkLst>
            <pc:docMk/>
            <pc:sldMk cId="3217442084" sldId="1707"/>
            <ac:cxnSpMk id="6" creationId="{84E0FCFF-FE4C-43CF-AF94-2284A6865CC9}"/>
          </ac:cxnSpMkLst>
        </pc:cxnChg>
        <pc:cxnChg chg="add mod">
          <ac:chgData name="NUSRET TAS" userId="257c181775a523eb" providerId="LiveId" clId="{030C5BB5-44D8-4E60-90B9-60292466FD99}" dt="2022-10-02T23:51:05.140" v="230" actId="1076"/>
          <ac:cxnSpMkLst>
            <pc:docMk/>
            <pc:sldMk cId="3217442084" sldId="1707"/>
            <ac:cxnSpMk id="7" creationId="{5DBADD4F-B2E4-48E3-8F1F-CF83498416ED}"/>
          </ac:cxnSpMkLst>
        </pc:cxnChg>
        <pc:cxnChg chg="add mod">
          <ac:chgData name="NUSRET TAS" userId="257c181775a523eb" providerId="LiveId" clId="{030C5BB5-44D8-4E60-90B9-60292466FD99}" dt="2022-10-02T23:51:05.140" v="230" actId="1076"/>
          <ac:cxnSpMkLst>
            <pc:docMk/>
            <pc:sldMk cId="3217442084" sldId="1707"/>
            <ac:cxnSpMk id="8" creationId="{73C7D4E3-56AE-47EB-95E5-1619A277816C}"/>
          </ac:cxnSpMkLst>
        </pc:cxnChg>
        <pc:cxnChg chg="add mod">
          <ac:chgData name="NUSRET TAS" userId="257c181775a523eb" providerId="LiveId" clId="{030C5BB5-44D8-4E60-90B9-60292466FD99}" dt="2022-10-02T23:51:05.140" v="230" actId="1076"/>
          <ac:cxnSpMkLst>
            <pc:docMk/>
            <pc:sldMk cId="3217442084" sldId="1707"/>
            <ac:cxnSpMk id="9" creationId="{A369D39B-AB4F-49CC-BFC9-18F0C52DE186}"/>
          </ac:cxnSpMkLst>
        </pc:cxnChg>
        <pc:cxnChg chg="add mod">
          <ac:chgData name="NUSRET TAS" userId="257c181775a523eb" providerId="LiveId" clId="{030C5BB5-44D8-4E60-90B9-60292466FD99}" dt="2022-10-02T23:51:05.140" v="230" actId="1076"/>
          <ac:cxnSpMkLst>
            <pc:docMk/>
            <pc:sldMk cId="3217442084" sldId="1707"/>
            <ac:cxnSpMk id="10" creationId="{F67DC8F8-B5B4-40C5-A8B4-EBCBF07D69F3}"/>
          </ac:cxnSpMkLst>
        </pc:cxnChg>
        <pc:cxnChg chg="add mod">
          <ac:chgData name="NUSRET TAS" userId="257c181775a523eb" providerId="LiveId" clId="{030C5BB5-44D8-4E60-90B9-60292466FD99}" dt="2022-10-02T23:51:05.140" v="230" actId="1076"/>
          <ac:cxnSpMkLst>
            <pc:docMk/>
            <pc:sldMk cId="3217442084" sldId="1707"/>
            <ac:cxnSpMk id="11" creationId="{17B19A70-9EB1-4081-978A-683123E95348}"/>
          </ac:cxnSpMkLst>
        </pc:cxnChg>
        <pc:cxnChg chg="add del mod">
          <ac:chgData name="NUSRET TAS" userId="257c181775a523eb" providerId="LiveId" clId="{030C5BB5-44D8-4E60-90B9-60292466FD99}" dt="2022-10-02T23:37:14.491" v="100" actId="478"/>
          <ac:cxnSpMkLst>
            <pc:docMk/>
            <pc:sldMk cId="3217442084" sldId="1707"/>
            <ac:cxnSpMk id="12" creationId="{25926F01-22CB-4C4E-88F5-9F3DC8DFFD4C}"/>
          </ac:cxnSpMkLst>
        </pc:cxnChg>
        <pc:cxnChg chg="add del mod">
          <ac:chgData name="NUSRET TAS" userId="257c181775a523eb" providerId="LiveId" clId="{030C5BB5-44D8-4E60-90B9-60292466FD99}" dt="2022-10-02T23:36:33.884" v="86" actId="478"/>
          <ac:cxnSpMkLst>
            <pc:docMk/>
            <pc:sldMk cId="3217442084" sldId="1707"/>
            <ac:cxnSpMk id="19" creationId="{464F3A75-0EBE-4815-BA3D-249ED1AE1B7D}"/>
          </ac:cxnSpMkLst>
        </pc:cxnChg>
        <pc:cxnChg chg="add del mod">
          <ac:chgData name="NUSRET TAS" userId="257c181775a523eb" providerId="LiveId" clId="{030C5BB5-44D8-4E60-90B9-60292466FD99}" dt="2022-10-02T23:36:49.756" v="91" actId="478"/>
          <ac:cxnSpMkLst>
            <pc:docMk/>
            <pc:sldMk cId="3217442084" sldId="1707"/>
            <ac:cxnSpMk id="20" creationId="{EE0D1044-271B-41B0-BD33-0AB10A1EAB65}"/>
          </ac:cxnSpMkLst>
        </pc:cxnChg>
        <pc:cxnChg chg="mod">
          <ac:chgData name="NUSRET TAS" userId="257c181775a523eb" providerId="LiveId" clId="{030C5BB5-44D8-4E60-90B9-60292466FD99}" dt="2022-10-02T23:35:48.520" v="77"/>
          <ac:cxnSpMkLst>
            <pc:docMk/>
            <pc:sldMk cId="3217442084" sldId="1707"/>
            <ac:cxnSpMk id="26" creationId="{4FAE795B-B637-4A77-BD28-FFE5ADD7E045}"/>
          </ac:cxnSpMkLst>
        </pc:cxnChg>
        <pc:cxnChg chg="mod">
          <ac:chgData name="NUSRET TAS" userId="257c181775a523eb" providerId="LiveId" clId="{030C5BB5-44D8-4E60-90B9-60292466FD99}" dt="2022-10-02T23:35:48.520" v="77"/>
          <ac:cxnSpMkLst>
            <pc:docMk/>
            <pc:sldMk cId="3217442084" sldId="1707"/>
            <ac:cxnSpMk id="29" creationId="{B1973444-B706-4D23-89F7-B178D34C7C48}"/>
          </ac:cxnSpMkLst>
        </pc:cxnChg>
        <pc:cxnChg chg="mod topLvl">
          <ac:chgData name="NUSRET TAS" userId="257c181775a523eb" providerId="LiveId" clId="{030C5BB5-44D8-4E60-90B9-60292466FD99}" dt="2022-10-02T23:50:58.659" v="229" actId="1036"/>
          <ac:cxnSpMkLst>
            <pc:docMk/>
            <pc:sldMk cId="3217442084" sldId="1707"/>
            <ac:cxnSpMk id="32" creationId="{C49C3736-C096-4D0D-A27F-26A78F27852F}"/>
          </ac:cxnSpMkLst>
        </pc:cxnChg>
        <pc:cxnChg chg="mod">
          <ac:chgData name="NUSRET TAS" userId="257c181775a523eb" providerId="LiveId" clId="{030C5BB5-44D8-4E60-90B9-60292466FD99}" dt="2022-10-02T23:50:58.659" v="229" actId="1036"/>
          <ac:cxnSpMkLst>
            <pc:docMk/>
            <pc:sldMk cId="3217442084" sldId="1707"/>
            <ac:cxnSpMk id="35" creationId="{574BE08B-1772-4929-A82F-0012F015B65B}"/>
          </ac:cxnSpMkLst>
        </pc:cxnChg>
        <pc:cxnChg chg="mod">
          <ac:chgData name="NUSRET TAS" userId="257c181775a523eb" providerId="LiveId" clId="{030C5BB5-44D8-4E60-90B9-60292466FD99}" dt="2022-10-02T23:44:08.485" v="160" actId="207"/>
          <ac:cxnSpMkLst>
            <pc:docMk/>
            <pc:sldMk cId="3217442084" sldId="1707"/>
            <ac:cxnSpMk id="38" creationId="{B6948FD3-77C8-43F7-B716-5E87A120BA75}"/>
          </ac:cxnSpMkLst>
        </pc:cxnChg>
        <pc:cxnChg chg="mod">
          <ac:chgData name="NUSRET TAS" userId="257c181775a523eb" providerId="LiveId" clId="{030C5BB5-44D8-4E60-90B9-60292466FD99}" dt="2022-10-02T23:35:48.520" v="77"/>
          <ac:cxnSpMkLst>
            <pc:docMk/>
            <pc:sldMk cId="3217442084" sldId="1707"/>
            <ac:cxnSpMk id="46" creationId="{53A97FC9-B96B-47AC-AF4E-B2831E08E13C}"/>
          </ac:cxnSpMkLst>
        </pc:cxnChg>
        <pc:cxnChg chg="mod">
          <ac:chgData name="NUSRET TAS" userId="257c181775a523eb" providerId="LiveId" clId="{030C5BB5-44D8-4E60-90B9-60292466FD99}" dt="2022-10-02T23:44:08.485" v="160" actId="207"/>
          <ac:cxnSpMkLst>
            <pc:docMk/>
            <pc:sldMk cId="3217442084" sldId="1707"/>
            <ac:cxnSpMk id="50" creationId="{B6B2108B-9A88-4EEC-97AA-922659419CA5}"/>
          </ac:cxnSpMkLst>
        </pc:cxnChg>
        <pc:cxnChg chg="add mod">
          <ac:chgData name="NUSRET TAS" userId="257c181775a523eb" providerId="LiveId" clId="{030C5BB5-44D8-4E60-90B9-60292466FD99}" dt="2022-10-02T23:51:05.140" v="230" actId="1076"/>
          <ac:cxnSpMkLst>
            <pc:docMk/>
            <pc:sldMk cId="3217442084" sldId="1707"/>
            <ac:cxnSpMk id="52" creationId="{C409786E-3F7D-4405-90C8-661DA53DADB5}"/>
          </ac:cxnSpMkLst>
        </pc:cxnChg>
        <pc:cxnChg chg="add mod">
          <ac:chgData name="NUSRET TAS" userId="257c181775a523eb" providerId="LiveId" clId="{030C5BB5-44D8-4E60-90B9-60292466FD99}" dt="2022-10-02T23:51:05.140" v="230" actId="1076"/>
          <ac:cxnSpMkLst>
            <pc:docMk/>
            <pc:sldMk cId="3217442084" sldId="1707"/>
            <ac:cxnSpMk id="55" creationId="{E27D2F49-C107-402A-9EEB-055B773341F6}"/>
          </ac:cxnSpMkLst>
        </pc:cxnChg>
        <pc:cxnChg chg="add del mod">
          <ac:chgData name="NUSRET TAS" userId="257c181775a523eb" providerId="LiveId" clId="{030C5BB5-44D8-4E60-90B9-60292466FD99}" dt="2022-10-02T23:38:55.907" v="112"/>
          <ac:cxnSpMkLst>
            <pc:docMk/>
            <pc:sldMk cId="3217442084" sldId="1707"/>
            <ac:cxnSpMk id="60" creationId="{625D89D3-CF23-4752-AC43-C2CA5349C3B0}"/>
          </ac:cxnSpMkLst>
        </pc:cxnChg>
        <pc:cxnChg chg="add mod">
          <ac:chgData name="NUSRET TAS" userId="257c181775a523eb" providerId="LiveId" clId="{030C5BB5-44D8-4E60-90B9-60292466FD99}" dt="2022-10-02T23:51:05.140" v="230" actId="1076"/>
          <ac:cxnSpMkLst>
            <pc:docMk/>
            <pc:sldMk cId="3217442084" sldId="1707"/>
            <ac:cxnSpMk id="62" creationId="{CD1FD48F-0A36-41E2-BA6E-7F71ECC079A1}"/>
          </ac:cxnSpMkLst>
        </pc:cxnChg>
        <pc:cxnChg chg="add del mod">
          <ac:chgData name="NUSRET TAS" userId="257c181775a523eb" providerId="LiveId" clId="{030C5BB5-44D8-4E60-90B9-60292466FD99}" dt="2022-10-02T23:47:57.558" v="192" actId="478"/>
          <ac:cxnSpMkLst>
            <pc:docMk/>
            <pc:sldMk cId="3217442084" sldId="1707"/>
            <ac:cxnSpMk id="63" creationId="{0B465108-2A03-473F-8379-A0BA3CAEC5AD}"/>
          </ac:cxnSpMkLst>
        </pc:cxnChg>
        <pc:cxnChg chg="add mod">
          <ac:chgData name="NUSRET TAS" userId="257c181775a523eb" providerId="LiveId" clId="{030C5BB5-44D8-4E60-90B9-60292466FD99}" dt="2022-10-02T23:51:05.140" v="230" actId="1076"/>
          <ac:cxnSpMkLst>
            <pc:docMk/>
            <pc:sldMk cId="3217442084" sldId="1707"/>
            <ac:cxnSpMk id="66" creationId="{F9B34EC6-2613-483E-923F-7859B626225D}"/>
          </ac:cxnSpMkLst>
        </pc:cxnChg>
        <pc:cxnChg chg="add mod">
          <ac:chgData name="NUSRET TAS" userId="257c181775a523eb" providerId="LiveId" clId="{030C5BB5-44D8-4E60-90B9-60292466FD99}" dt="2022-10-02T23:51:05.140" v="230" actId="1076"/>
          <ac:cxnSpMkLst>
            <pc:docMk/>
            <pc:sldMk cId="3217442084" sldId="1707"/>
            <ac:cxnSpMk id="68" creationId="{A6B0E4BC-963B-4AB5-820C-58ED10F78745}"/>
          </ac:cxnSpMkLst>
        </pc:cxnChg>
        <pc:cxnChg chg="mod">
          <ac:chgData name="NUSRET TAS" userId="257c181775a523eb" providerId="LiveId" clId="{030C5BB5-44D8-4E60-90B9-60292466FD99}" dt="2022-10-02T23:44:08.485" v="160" actId="207"/>
          <ac:cxnSpMkLst>
            <pc:docMk/>
            <pc:sldMk cId="3217442084" sldId="1707"/>
            <ac:cxnSpMk id="73" creationId="{E91508B1-DA2B-402B-B34D-D37E67B96724}"/>
          </ac:cxnSpMkLst>
        </pc:cxnChg>
        <pc:cxnChg chg="mod">
          <ac:chgData name="NUSRET TAS" userId="257c181775a523eb" providerId="LiveId" clId="{030C5BB5-44D8-4E60-90B9-60292466FD99}" dt="2022-10-02T23:43:24.008" v="154"/>
          <ac:cxnSpMkLst>
            <pc:docMk/>
            <pc:sldMk cId="3217442084" sldId="1707"/>
            <ac:cxnSpMk id="76" creationId="{7C2EED7A-8B6F-450D-BD17-036417C70D4A}"/>
          </ac:cxnSpMkLst>
        </pc:cxnChg>
        <pc:cxnChg chg="mod">
          <ac:chgData name="NUSRET TAS" userId="257c181775a523eb" providerId="LiveId" clId="{030C5BB5-44D8-4E60-90B9-60292466FD99}" dt="2022-10-02T23:43:24.008" v="154"/>
          <ac:cxnSpMkLst>
            <pc:docMk/>
            <pc:sldMk cId="3217442084" sldId="1707"/>
            <ac:cxnSpMk id="79" creationId="{FF53EA50-4396-49A3-9F6A-45D326FB037B}"/>
          </ac:cxnSpMkLst>
        </pc:cxnChg>
        <pc:cxnChg chg="mod">
          <ac:chgData name="NUSRET TAS" userId="257c181775a523eb" providerId="LiveId" clId="{030C5BB5-44D8-4E60-90B9-60292466FD99}" dt="2022-10-02T23:43:24.008" v="154"/>
          <ac:cxnSpMkLst>
            <pc:docMk/>
            <pc:sldMk cId="3217442084" sldId="1707"/>
            <ac:cxnSpMk id="82" creationId="{29BC75D6-B39A-4527-9EC6-F66A414FED71}"/>
          </ac:cxnSpMkLst>
        </pc:cxnChg>
      </pc:sldChg>
      <pc:sldChg chg="add del">
        <pc:chgData name="NUSRET TAS" userId="257c181775a523eb" providerId="LiveId" clId="{030C5BB5-44D8-4E60-90B9-60292466FD99}" dt="2022-10-02T23:55:05.017" v="360" actId="47"/>
        <pc:sldMkLst>
          <pc:docMk/>
          <pc:sldMk cId="4020530910" sldId="1708"/>
        </pc:sldMkLst>
      </pc:sldChg>
      <pc:sldChg chg="addSp delSp modSp add mod ord delAnim modAnim">
        <pc:chgData name="NUSRET TAS" userId="257c181775a523eb" providerId="LiveId" clId="{030C5BB5-44D8-4E60-90B9-60292466FD99}" dt="2022-10-05T00:03:20.297" v="8574" actId="1076"/>
        <pc:sldMkLst>
          <pc:docMk/>
          <pc:sldMk cId="4099656230" sldId="1708"/>
        </pc:sldMkLst>
        <pc:spChg chg="del">
          <ac:chgData name="NUSRET TAS" userId="257c181775a523eb" providerId="LiveId" clId="{030C5BB5-44D8-4E60-90B9-60292466FD99}" dt="2022-10-02T23:55:20.375" v="364" actId="478"/>
          <ac:spMkLst>
            <pc:docMk/>
            <pc:sldMk cId="4099656230" sldId="1708"/>
            <ac:spMk id="3" creationId="{2049D106-FE6B-4C44-BDFE-3A643976296D}"/>
          </ac:spMkLst>
        </pc:spChg>
        <pc:spChg chg="del">
          <ac:chgData name="NUSRET TAS" userId="257c181775a523eb" providerId="LiveId" clId="{030C5BB5-44D8-4E60-90B9-60292466FD99}" dt="2022-10-02T23:55:20.375" v="364" actId="478"/>
          <ac:spMkLst>
            <pc:docMk/>
            <pc:sldMk cId="4099656230" sldId="1708"/>
            <ac:spMk id="5" creationId="{CE726F23-A058-496D-BC8E-F704CEAACB7F}"/>
          </ac:spMkLst>
        </pc:spChg>
        <pc:spChg chg="add del mod">
          <ac:chgData name="NUSRET TAS" userId="257c181775a523eb" providerId="LiveId" clId="{030C5BB5-44D8-4E60-90B9-60292466FD99}" dt="2022-10-02T23:55:22.539" v="365" actId="478"/>
          <ac:spMkLst>
            <pc:docMk/>
            <pc:sldMk cId="4099656230" sldId="1708"/>
            <ac:spMk id="7" creationId="{D27D9EBB-936A-41AD-AC80-9201CEB42ABA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14" creationId="{6C9297FC-28AD-42FC-AD2A-D1BB39D51F73}"/>
          </ac:spMkLst>
        </pc:spChg>
        <pc:spChg chg="add del mod">
          <ac:chgData name="NUSRET TAS" userId="257c181775a523eb" providerId="LiveId" clId="{030C5BB5-44D8-4E60-90B9-60292466FD99}" dt="2022-10-02T23:56:55.119" v="393" actId="478"/>
          <ac:spMkLst>
            <pc:docMk/>
            <pc:sldMk cId="4099656230" sldId="1708"/>
            <ac:spMk id="17" creationId="{D8E1B2F6-5C93-4FDE-86BE-9517AF73FE11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21" creationId="{E4289E41-3504-4DFC-B128-01A2C07BCA29}"/>
          </ac:spMkLst>
        </pc:spChg>
        <pc:spChg chg="add del mod">
          <ac:chgData name="NUSRET TAS" userId="257c181775a523eb" providerId="LiveId" clId="{030C5BB5-44D8-4E60-90B9-60292466FD99}" dt="2022-10-02T23:56:56.765" v="394" actId="478"/>
          <ac:spMkLst>
            <pc:docMk/>
            <pc:sldMk cId="4099656230" sldId="1708"/>
            <ac:spMk id="24" creationId="{55AD641B-E0BA-4039-9EB8-50E07A020ED3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27" creationId="{4A6F5855-C945-4F3D-B2A0-5942B0EC1834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32" creationId="{BA24C09E-782D-4052-A7C3-87F529EB1167}"/>
          </ac:spMkLst>
        </pc:spChg>
        <pc:spChg chg="add del mod">
          <ac:chgData name="NUSRET TAS" userId="257c181775a523eb" providerId="LiveId" clId="{030C5BB5-44D8-4E60-90B9-60292466FD99}" dt="2022-10-02T23:58:16.009" v="407"/>
          <ac:spMkLst>
            <pc:docMk/>
            <pc:sldMk cId="4099656230" sldId="1708"/>
            <ac:spMk id="39" creationId="{87633EA1-6D76-46AE-947E-0B8A8D46677B}"/>
          </ac:spMkLst>
        </pc:spChg>
        <pc:spChg chg="add del mod">
          <ac:chgData name="NUSRET TAS" userId="257c181775a523eb" providerId="LiveId" clId="{030C5BB5-44D8-4E60-90B9-60292466FD99}" dt="2022-10-02T23:58:16.009" v="407"/>
          <ac:spMkLst>
            <pc:docMk/>
            <pc:sldMk cId="4099656230" sldId="1708"/>
            <ac:spMk id="44" creationId="{2C1919DD-4774-40CA-8DE6-D5457CA13A6B}"/>
          </ac:spMkLst>
        </pc:spChg>
        <pc:spChg chg="add mod">
          <ac:chgData name="NUSRET TAS" userId="257c181775a523eb" providerId="LiveId" clId="{030C5BB5-44D8-4E60-90B9-60292466FD99}" dt="2022-10-03T00:12:03.102" v="822" actId="1076"/>
          <ac:spMkLst>
            <pc:docMk/>
            <pc:sldMk cId="4099656230" sldId="1708"/>
            <ac:spMk id="54" creationId="{7E18EC02-86CD-4750-AACF-DBFBBF3490D5}"/>
          </ac:spMkLst>
        </pc:spChg>
        <pc:spChg chg="add mod">
          <ac:chgData name="NUSRET TAS" userId="257c181775a523eb" providerId="LiveId" clId="{030C5BB5-44D8-4E60-90B9-60292466FD99}" dt="2022-10-03T00:12:03.102" v="822" actId="1076"/>
          <ac:spMkLst>
            <pc:docMk/>
            <pc:sldMk cId="4099656230" sldId="1708"/>
            <ac:spMk id="55" creationId="{7BBFD1C6-7D63-4593-AD59-B6A376A06CE1}"/>
          </ac:spMkLst>
        </pc:spChg>
        <pc:spChg chg="add del mod">
          <ac:chgData name="NUSRET TAS" userId="257c181775a523eb" providerId="LiveId" clId="{030C5BB5-44D8-4E60-90B9-60292466FD99}" dt="2022-10-03T00:00:04.752" v="448" actId="478"/>
          <ac:spMkLst>
            <pc:docMk/>
            <pc:sldMk cId="4099656230" sldId="1708"/>
            <ac:spMk id="56" creationId="{3459F206-3860-4B4F-B5F1-98BD8540A153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57" creationId="{5BD78C84-1CFB-4991-9758-3FE979B0F967}"/>
          </ac:spMkLst>
        </pc:spChg>
        <pc:spChg chg="add del mod">
          <ac:chgData name="NUSRET TAS" userId="257c181775a523eb" providerId="LiveId" clId="{030C5BB5-44D8-4E60-90B9-60292466FD99}" dt="2022-10-03T00:00:16.836" v="453"/>
          <ac:spMkLst>
            <pc:docMk/>
            <pc:sldMk cId="4099656230" sldId="1708"/>
            <ac:spMk id="58" creationId="{24DDE682-1380-4076-9913-DCC64C193ED0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59" creationId="{78C42B3A-4CD8-4980-A807-E093D911F5EE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60" creationId="{5CFBD965-A104-4040-BCC9-6195CF2E0656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61" creationId="{EFDF4061-D4A6-46FD-88A8-D82E68313615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62" creationId="{0219A12E-2F9C-44F9-9A1F-82276A09962C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63" creationId="{80274FF8-0063-4DBD-B3EA-70B6830C62AA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64" creationId="{93FF03A2-9075-4CF0-8A35-28A53F1279A6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65" creationId="{D84D09A9-ABBC-493F-A01A-D29352D44EF0}"/>
          </ac:spMkLst>
        </pc:spChg>
        <pc:spChg chg="add mod">
          <ac:chgData name="NUSRET TAS" userId="257c181775a523eb" providerId="LiveId" clId="{030C5BB5-44D8-4E60-90B9-60292466FD99}" dt="2022-10-03T00:12:03.102" v="822" actId="1076"/>
          <ac:spMkLst>
            <pc:docMk/>
            <pc:sldMk cId="4099656230" sldId="1708"/>
            <ac:spMk id="66" creationId="{BDB0A5FE-A5CB-4A43-8F8D-979F9B88488A}"/>
          </ac:spMkLst>
        </pc:spChg>
        <pc:spChg chg="add mod">
          <ac:chgData name="NUSRET TAS" userId="257c181775a523eb" providerId="LiveId" clId="{030C5BB5-44D8-4E60-90B9-60292466FD99}" dt="2022-10-03T00:12:03.102" v="822" actId="1076"/>
          <ac:spMkLst>
            <pc:docMk/>
            <pc:sldMk cId="4099656230" sldId="1708"/>
            <ac:spMk id="67" creationId="{95079D66-E005-446A-95DB-450384CA8DE9}"/>
          </ac:spMkLst>
        </pc:spChg>
        <pc:spChg chg="add mod">
          <ac:chgData name="NUSRET TAS" userId="257c181775a523eb" providerId="LiveId" clId="{030C5BB5-44D8-4E60-90B9-60292466FD99}" dt="2022-10-03T00:12:03.102" v="822" actId="1076"/>
          <ac:spMkLst>
            <pc:docMk/>
            <pc:sldMk cId="4099656230" sldId="1708"/>
            <ac:spMk id="68" creationId="{C2693881-D740-4ED3-B4C5-CB5164BAB27A}"/>
          </ac:spMkLst>
        </pc:spChg>
        <pc:spChg chg="add mod">
          <ac:chgData name="NUSRET TAS" userId="257c181775a523eb" providerId="LiveId" clId="{030C5BB5-44D8-4E60-90B9-60292466FD99}" dt="2022-10-03T00:12:03.102" v="822" actId="1076"/>
          <ac:spMkLst>
            <pc:docMk/>
            <pc:sldMk cId="4099656230" sldId="1708"/>
            <ac:spMk id="69" creationId="{C9453D08-6E6B-4772-B75E-29AB221C5ACC}"/>
          </ac:spMkLst>
        </pc:spChg>
        <pc:spChg chg="add mod">
          <ac:chgData name="NUSRET TAS" userId="257c181775a523eb" providerId="LiveId" clId="{030C5BB5-44D8-4E60-90B9-60292466FD99}" dt="2022-10-03T00:12:03.102" v="822" actId="1076"/>
          <ac:spMkLst>
            <pc:docMk/>
            <pc:sldMk cId="4099656230" sldId="1708"/>
            <ac:spMk id="70" creationId="{E8F74990-752F-4F2E-BC0A-E9E28196163B}"/>
          </ac:spMkLst>
        </pc:spChg>
        <pc:spChg chg="add mod">
          <ac:chgData name="NUSRET TAS" userId="257c181775a523eb" providerId="LiveId" clId="{030C5BB5-44D8-4E60-90B9-60292466FD99}" dt="2022-10-03T00:12:03.102" v="822" actId="1076"/>
          <ac:spMkLst>
            <pc:docMk/>
            <pc:sldMk cId="4099656230" sldId="1708"/>
            <ac:spMk id="71" creationId="{AB21543A-C6C6-4ECC-9164-81CBF5CC3474}"/>
          </ac:spMkLst>
        </pc:spChg>
        <pc:spChg chg="add mod">
          <ac:chgData name="NUSRET TAS" userId="257c181775a523eb" providerId="LiveId" clId="{030C5BB5-44D8-4E60-90B9-60292466FD99}" dt="2022-10-04T21:03:24.854" v="8079" actId="114"/>
          <ac:spMkLst>
            <pc:docMk/>
            <pc:sldMk cId="4099656230" sldId="1708"/>
            <ac:spMk id="72" creationId="{C95AD952-E0F1-4966-B840-5C278AD5D033}"/>
          </ac:spMkLst>
        </pc:spChg>
        <pc:spChg chg="add del mod">
          <ac:chgData name="NUSRET TAS" userId="257c181775a523eb" providerId="LiveId" clId="{030C5BB5-44D8-4E60-90B9-60292466FD99}" dt="2022-10-03T00:06:01.785" v="610" actId="478"/>
          <ac:spMkLst>
            <pc:docMk/>
            <pc:sldMk cId="4099656230" sldId="1708"/>
            <ac:spMk id="73" creationId="{FFD6FFAB-1AB1-400E-A902-98E3992A9A1D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74" creationId="{92F83F09-068A-42CF-9E2E-6E0EABF6171A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75" creationId="{3E2802B8-E227-489D-A271-AD5E5FB5E9A6}"/>
          </ac:spMkLst>
        </pc:spChg>
        <pc:spChg chg="add mod">
          <ac:chgData name="NUSRET TAS" userId="257c181775a523eb" providerId="LiveId" clId="{030C5BB5-44D8-4E60-90B9-60292466FD99}" dt="2022-10-05T00:03:20.297" v="8574" actId="1076"/>
          <ac:spMkLst>
            <pc:docMk/>
            <pc:sldMk cId="4099656230" sldId="1708"/>
            <ac:spMk id="76" creationId="{6FF60653-2F87-44AC-B2BA-67D630542412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77" creationId="{FF708762-B44F-49CC-BE61-4E3308ECFAFF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78" creationId="{7605D9F1-2CF1-4741-B76A-B7C5C290DCA8}"/>
          </ac:spMkLst>
        </pc:spChg>
        <pc:spChg chg="add mod">
          <ac:chgData name="NUSRET TAS" userId="257c181775a523eb" providerId="LiveId" clId="{030C5BB5-44D8-4E60-90B9-60292466FD99}" dt="2022-10-03T00:10:42.976" v="811" actId="1076"/>
          <ac:spMkLst>
            <pc:docMk/>
            <pc:sldMk cId="4099656230" sldId="1708"/>
            <ac:spMk id="79" creationId="{69F7D346-AE1F-4B37-BEDD-1998B1E50861}"/>
          </ac:spMkLst>
        </pc:spChg>
        <pc:spChg chg="add mod">
          <ac:chgData name="NUSRET TAS" userId="257c181775a523eb" providerId="LiveId" clId="{030C5BB5-44D8-4E60-90B9-60292466FD99}" dt="2022-10-03T00:19:36.848" v="1387" actId="1076"/>
          <ac:spMkLst>
            <pc:docMk/>
            <pc:sldMk cId="4099656230" sldId="1708"/>
            <ac:spMk id="80" creationId="{01550C81-11E2-4DEB-A144-DBC5B69D5F5E}"/>
          </ac:spMkLst>
        </pc:spChg>
        <pc:spChg chg="add mod">
          <ac:chgData name="NUSRET TAS" userId="257c181775a523eb" providerId="LiveId" clId="{030C5BB5-44D8-4E60-90B9-60292466FD99}" dt="2022-10-03T00:21:33.302" v="1450" actId="1076"/>
          <ac:spMkLst>
            <pc:docMk/>
            <pc:sldMk cId="4099656230" sldId="1708"/>
            <ac:spMk id="81" creationId="{D230DFF6-22CB-40A7-92BF-93415DE1B787}"/>
          </ac:spMkLst>
        </pc:spChg>
        <pc:spChg chg="add mod">
          <ac:chgData name="NUSRET TAS" userId="257c181775a523eb" providerId="LiveId" clId="{030C5BB5-44D8-4E60-90B9-60292466FD99}" dt="2022-10-03T00:21:20.894" v="1449" actId="1076"/>
          <ac:spMkLst>
            <pc:docMk/>
            <pc:sldMk cId="4099656230" sldId="1708"/>
            <ac:spMk id="82" creationId="{1F84B481-549B-4243-8C60-CB7B4487645D}"/>
          </ac:spMkLst>
        </pc:spChg>
        <pc:grpChg chg="add del mod">
          <ac:chgData name="NUSRET TAS" userId="257c181775a523eb" providerId="LiveId" clId="{030C5BB5-44D8-4E60-90B9-60292466FD99}" dt="2022-10-02T23:56:00.328" v="374" actId="165"/>
          <ac:grpSpMkLst>
            <pc:docMk/>
            <pc:sldMk cId="4099656230" sldId="1708"/>
            <ac:grpSpMk id="10" creationId="{5E6B64E9-1AF1-4371-BE6A-D31C20C2280B}"/>
          </ac:grpSpMkLst>
        </pc:grpChg>
        <pc:picChg chg="add del mod">
          <ac:chgData name="NUSRET TAS" userId="257c181775a523eb" providerId="LiveId" clId="{030C5BB5-44D8-4E60-90B9-60292466FD99}" dt="2022-10-02T23:55:43.333" v="370" actId="478"/>
          <ac:picMkLst>
            <pc:docMk/>
            <pc:sldMk cId="4099656230" sldId="1708"/>
            <ac:picMk id="8" creationId="{71A1B5B3-4AB8-40B6-8B3D-AA74F0F603BB}"/>
          </ac:picMkLst>
        </pc:picChg>
        <pc:picChg chg="add del mod">
          <ac:chgData name="NUSRET TAS" userId="257c181775a523eb" providerId="LiveId" clId="{030C5BB5-44D8-4E60-90B9-60292466FD99}" dt="2022-10-02T23:55:43.333" v="370" actId="478"/>
          <ac:picMkLst>
            <pc:docMk/>
            <pc:sldMk cId="4099656230" sldId="1708"/>
            <ac:picMk id="9" creationId="{303A2EA6-7B35-45B8-9789-3AFC59DB55A4}"/>
          </ac:picMkLst>
        </pc:picChg>
        <pc:picChg chg="mod topLvl">
          <ac:chgData name="NUSRET TAS" userId="257c181775a523eb" providerId="LiveId" clId="{030C5BB5-44D8-4E60-90B9-60292466FD99}" dt="2022-10-03T00:10:42.976" v="811" actId="1076"/>
          <ac:picMkLst>
            <pc:docMk/>
            <pc:sldMk cId="4099656230" sldId="1708"/>
            <ac:picMk id="11" creationId="{94413B9C-9B69-4A50-820E-6B4D973B6508}"/>
          </ac:picMkLst>
        </pc:picChg>
        <pc:picChg chg="add mod">
          <ac:chgData name="NUSRET TAS" userId="257c181775a523eb" providerId="LiveId" clId="{030C5BB5-44D8-4E60-90B9-60292466FD99}" dt="2022-10-03T00:10:42.976" v="811" actId="1076"/>
          <ac:picMkLst>
            <pc:docMk/>
            <pc:sldMk cId="4099656230" sldId="1708"/>
            <ac:picMk id="15" creationId="{776802FE-BC00-4FC5-BC92-D17C5D77F08A}"/>
          </ac:picMkLst>
        </pc:picChg>
        <pc:picChg chg="add mod">
          <ac:chgData name="NUSRET TAS" userId="257c181775a523eb" providerId="LiveId" clId="{030C5BB5-44D8-4E60-90B9-60292466FD99}" dt="2022-10-03T00:10:42.976" v="811" actId="1076"/>
          <ac:picMkLst>
            <pc:docMk/>
            <pc:sldMk cId="4099656230" sldId="1708"/>
            <ac:picMk id="19" creationId="{BBE9DF26-E3BC-4754-8A1F-5736E4FBBB74}"/>
          </ac:picMkLst>
        </pc:picChg>
        <pc:picChg chg="add mod">
          <ac:chgData name="NUSRET TAS" userId="257c181775a523eb" providerId="LiveId" clId="{030C5BB5-44D8-4E60-90B9-60292466FD99}" dt="2022-10-03T00:10:42.976" v="811" actId="1076"/>
          <ac:picMkLst>
            <pc:docMk/>
            <pc:sldMk cId="4099656230" sldId="1708"/>
            <ac:picMk id="22" creationId="{56D370AA-7F9A-4486-A8C7-6F020F0181FE}"/>
          </ac:picMkLst>
        </pc:picChg>
        <pc:picChg chg="add mod">
          <ac:chgData name="NUSRET TAS" userId="257c181775a523eb" providerId="LiveId" clId="{030C5BB5-44D8-4E60-90B9-60292466FD99}" dt="2022-10-03T00:10:42.976" v="811" actId="1076"/>
          <ac:picMkLst>
            <pc:docMk/>
            <pc:sldMk cId="4099656230" sldId="1708"/>
            <ac:picMk id="25" creationId="{AD0BE822-FA64-4790-8777-6C4059934398}"/>
          </ac:picMkLst>
        </pc:picChg>
        <pc:picChg chg="add mod">
          <ac:chgData name="NUSRET TAS" userId="257c181775a523eb" providerId="LiveId" clId="{030C5BB5-44D8-4E60-90B9-60292466FD99}" dt="2022-10-03T00:10:42.976" v="811" actId="1076"/>
          <ac:picMkLst>
            <pc:docMk/>
            <pc:sldMk cId="4099656230" sldId="1708"/>
            <ac:picMk id="28" creationId="{2E84E6CB-D8D5-4B06-B93F-7C63382151D2}"/>
          </ac:picMkLst>
        </pc:picChg>
        <pc:picChg chg="add mod">
          <ac:chgData name="NUSRET TAS" userId="257c181775a523eb" providerId="LiveId" clId="{030C5BB5-44D8-4E60-90B9-60292466FD99}" dt="2022-10-03T00:10:42.976" v="811" actId="1076"/>
          <ac:picMkLst>
            <pc:docMk/>
            <pc:sldMk cId="4099656230" sldId="1708"/>
            <ac:picMk id="30" creationId="{1197A408-FAFF-4E5D-96EE-F581501CDFF1}"/>
          </ac:picMkLst>
        </pc:picChg>
        <pc:picChg chg="add mod">
          <ac:chgData name="NUSRET TAS" userId="257c181775a523eb" providerId="LiveId" clId="{030C5BB5-44D8-4E60-90B9-60292466FD99}" dt="2022-10-03T00:10:42.976" v="811" actId="1076"/>
          <ac:picMkLst>
            <pc:docMk/>
            <pc:sldMk cId="4099656230" sldId="1708"/>
            <ac:picMk id="33" creationId="{6EE1A626-DCA5-4213-ACC7-09D039886367}"/>
          </ac:picMkLst>
        </pc:picChg>
        <pc:picChg chg="add del mod">
          <ac:chgData name="NUSRET TAS" userId="257c181775a523eb" providerId="LiveId" clId="{030C5BB5-44D8-4E60-90B9-60292466FD99}" dt="2022-10-02T23:58:16.009" v="407"/>
          <ac:picMkLst>
            <pc:docMk/>
            <pc:sldMk cId="4099656230" sldId="1708"/>
            <ac:picMk id="37" creationId="{3EB34620-FC33-45B2-AAC1-FA98B8806084}"/>
          </ac:picMkLst>
        </pc:picChg>
        <pc:picChg chg="add del mod">
          <ac:chgData name="NUSRET TAS" userId="257c181775a523eb" providerId="LiveId" clId="{030C5BB5-44D8-4E60-90B9-60292466FD99}" dt="2022-10-02T23:58:16.009" v="407"/>
          <ac:picMkLst>
            <pc:docMk/>
            <pc:sldMk cId="4099656230" sldId="1708"/>
            <ac:picMk id="40" creationId="{7AE3DC81-1D0B-4F83-AC02-29FE0A017E63}"/>
          </ac:picMkLst>
        </pc:picChg>
        <pc:picChg chg="add del mod">
          <ac:chgData name="NUSRET TAS" userId="257c181775a523eb" providerId="LiveId" clId="{030C5BB5-44D8-4E60-90B9-60292466FD99}" dt="2022-10-02T23:58:16.009" v="407"/>
          <ac:picMkLst>
            <pc:docMk/>
            <pc:sldMk cId="4099656230" sldId="1708"/>
            <ac:picMk id="42" creationId="{3DB97064-FF52-437C-B166-01FE24220B20}"/>
          </ac:picMkLst>
        </pc:picChg>
        <pc:picChg chg="add del mod">
          <ac:chgData name="NUSRET TAS" userId="257c181775a523eb" providerId="LiveId" clId="{030C5BB5-44D8-4E60-90B9-60292466FD99}" dt="2022-10-02T23:58:16.009" v="407"/>
          <ac:picMkLst>
            <pc:docMk/>
            <pc:sldMk cId="4099656230" sldId="1708"/>
            <ac:picMk id="45" creationId="{33F89FB2-FF56-445C-B521-787FBB66F79E}"/>
          </ac:picMkLst>
        </pc:picChg>
        <pc:cxnChg chg="del mod topLvl">
          <ac:chgData name="NUSRET TAS" userId="257c181775a523eb" providerId="LiveId" clId="{030C5BB5-44D8-4E60-90B9-60292466FD99}" dt="2022-10-02T23:56:03.696" v="375" actId="478"/>
          <ac:cxnSpMkLst>
            <pc:docMk/>
            <pc:sldMk cId="4099656230" sldId="1708"/>
            <ac:cxnSpMk id="12" creationId="{AF48E226-FA55-40BE-A778-100E60FE63AB}"/>
          </ac:cxnSpMkLst>
        </pc:cxnChg>
        <pc:cxnChg chg="add mod">
          <ac:chgData name="NUSRET TAS" userId="257c181775a523eb" providerId="LiveId" clId="{030C5BB5-44D8-4E60-90B9-60292466FD99}" dt="2022-10-03T00:10:42.976" v="811" actId="1076"/>
          <ac:cxnSpMkLst>
            <pc:docMk/>
            <pc:sldMk cId="4099656230" sldId="1708"/>
            <ac:cxnSpMk id="13" creationId="{A1394477-C658-48F7-8364-B2C6AE6F5876}"/>
          </ac:cxnSpMkLst>
        </pc:cxnChg>
        <pc:cxnChg chg="add mod">
          <ac:chgData name="NUSRET TAS" userId="257c181775a523eb" providerId="LiveId" clId="{030C5BB5-44D8-4E60-90B9-60292466FD99}" dt="2022-10-03T00:10:42.976" v="811" actId="1076"/>
          <ac:cxnSpMkLst>
            <pc:docMk/>
            <pc:sldMk cId="4099656230" sldId="1708"/>
            <ac:cxnSpMk id="16" creationId="{FAE6EA37-58BA-4922-AD9D-E43B11D5AB3C}"/>
          </ac:cxnSpMkLst>
        </pc:cxnChg>
        <pc:cxnChg chg="add mod">
          <ac:chgData name="NUSRET TAS" userId="257c181775a523eb" providerId="LiveId" clId="{030C5BB5-44D8-4E60-90B9-60292466FD99}" dt="2022-10-03T00:10:42.976" v="811" actId="1076"/>
          <ac:cxnSpMkLst>
            <pc:docMk/>
            <pc:sldMk cId="4099656230" sldId="1708"/>
            <ac:cxnSpMk id="20" creationId="{0362A1E9-8EF2-4735-8E7D-B9F63DF7539E}"/>
          </ac:cxnSpMkLst>
        </pc:cxnChg>
        <pc:cxnChg chg="add mod">
          <ac:chgData name="NUSRET TAS" userId="257c181775a523eb" providerId="LiveId" clId="{030C5BB5-44D8-4E60-90B9-60292466FD99}" dt="2022-10-03T00:10:42.976" v="811" actId="1076"/>
          <ac:cxnSpMkLst>
            <pc:docMk/>
            <pc:sldMk cId="4099656230" sldId="1708"/>
            <ac:cxnSpMk id="23" creationId="{4BCCB0A3-7998-43F9-83F9-5586EE205513}"/>
          </ac:cxnSpMkLst>
        </pc:cxnChg>
        <pc:cxnChg chg="add mod">
          <ac:chgData name="NUSRET TAS" userId="257c181775a523eb" providerId="LiveId" clId="{030C5BB5-44D8-4E60-90B9-60292466FD99}" dt="2022-10-03T00:10:42.976" v="811" actId="1076"/>
          <ac:cxnSpMkLst>
            <pc:docMk/>
            <pc:sldMk cId="4099656230" sldId="1708"/>
            <ac:cxnSpMk id="26" creationId="{30F376B9-6105-4218-9544-21CB968DC3DF}"/>
          </ac:cxnSpMkLst>
        </pc:cxnChg>
        <pc:cxnChg chg="add mod">
          <ac:chgData name="NUSRET TAS" userId="257c181775a523eb" providerId="LiveId" clId="{030C5BB5-44D8-4E60-90B9-60292466FD99}" dt="2022-10-03T00:10:42.976" v="811" actId="1076"/>
          <ac:cxnSpMkLst>
            <pc:docMk/>
            <pc:sldMk cId="4099656230" sldId="1708"/>
            <ac:cxnSpMk id="29" creationId="{D36B5B22-4214-4374-BB0F-ADDE90796C56}"/>
          </ac:cxnSpMkLst>
        </pc:cxnChg>
        <pc:cxnChg chg="add mod">
          <ac:chgData name="NUSRET TAS" userId="257c181775a523eb" providerId="LiveId" clId="{030C5BB5-44D8-4E60-90B9-60292466FD99}" dt="2022-10-03T00:10:42.976" v="811" actId="1076"/>
          <ac:cxnSpMkLst>
            <pc:docMk/>
            <pc:sldMk cId="4099656230" sldId="1708"/>
            <ac:cxnSpMk id="31" creationId="{5ABBFD71-3036-44E7-9C19-1A517998FE58}"/>
          </ac:cxnSpMkLst>
        </pc:cxnChg>
        <pc:cxnChg chg="add mod">
          <ac:chgData name="NUSRET TAS" userId="257c181775a523eb" providerId="LiveId" clId="{030C5BB5-44D8-4E60-90B9-60292466FD99}" dt="2022-10-03T00:10:42.976" v="811" actId="1076"/>
          <ac:cxnSpMkLst>
            <pc:docMk/>
            <pc:sldMk cId="4099656230" sldId="1708"/>
            <ac:cxnSpMk id="34" creationId="{BE1BA8BC-389E-4E8E-B601-0610BB62A9B8}"/>
          </ac:cxnSpMkLst>
        </pc:cxnChg>
        <pc:cxnChg chg="add mod ord">
          <ac:chgData name="NUSRET TAS" userId="257c181775a523eb" providerId="LiveId" clId="{030C5BB5-44D8-4E60-90B9-60292466FD99}" dt="2022-10-03T00:11:07.172" v="812" actId="14100"/>
          <ac:cxnSpMkLst>
            <pc:docMk/>
            <pc:sldMk cId="4099656230" sldId="1708"/>
            <ac:cxnSpMk id="36" creationId="{BE2823C1-C228-43CD-940E-CFCC4C406657}"/>
          </ac:cxnSpMkLst>
        </pc:cxnChg>
        <pc:cxnChg chg="add del mod">
          <ac:chgData name="NUSRET TAS" userId="257c181775a523eb" providerId="LiveId" clId="{030C5BB5-44D8-4E60-90B9-60292466FD99}" dt="2022-10-02T23:58:16.009" v="407"/>
          <ac:cxnSpMkLst>
            <pc:docMk/>
            <pc:sldMk cId="4099656230" sldId="1708"/>
            <ac:cxnSpMk id="38" creationId="{611B5394-B92A-46FC-8732-0E5B7C9AB846}"/>
          </ac:cxnSpMkLst>
        </pc:cxnChg>
        <pc:cxnChg chg="add del mod">
          <ac:chgData name="NUSRET TAS" userId="257c181775a523eb" providerId="LiveId" clId="{030C5BB5-44D8-4E60-90B9-60292466FD99}" dt="2022-10-02T23:58:16.009" v="407"/>
          <ac:cxnSpMkLst>
            <pc:docMk/>
            <pc:sldMk cId="4099656230" sldId="1708"/>
            <ac:cxnSpMk id="41" creationId="{718A8541-A27B-4909-A502-85F1E06598F4}"/>
          </ac:cxnSpMkLst>
        </pc:cxnChg>
        <pc:cxnChg chg="add del mod">
          <ac:chgData name="NUSRET TAS" userId="257c181775a523eb" providerId="LiveId" clId="{030C5BB5-44D8-4E60-90B9-60292466FD99}" dt="2022-10-02T23:58:16.009" v="407"/>
          <ac:cxnSpMkLst>
            <pc:docMk/>
            <pc:sldMk cId="4099656230" sldId="1708"/>
            <ac:cxnSpMk id="43" creationId="{9E61DAC4-20E8-42F0-9BEA-790BA139E498}"/>
          </ac:cxnSpMkLst>
        </pc:cxnChg>
        <pc:cxnChg chg="add del mod">
          <ac:chgData name="NUSRET TAS" userId="257c181775a523eb" providerId="LiveId" clId="{030C5BB5-44D8-4E60-90B9-60292466FD99}" dt="2022-10-02T23:58:16.009" v="407"/>
          <ac:cxnSpMkLst>
            <pc:docMk/>
            <pc:sldMk cId="4099656230" sldId="1708"/>
            <ac:cxnSpMk id="46" creationId="{03C5D0ED-FC4F-4815-B1F6-279645B998D2}"/>
          </ac:cxnSpMkLst>
        </pc:cxnChg>
        <pc:cxnChg chg="add mod">
          <ac:chgData name="NUSRET TAS" userId="257c181775a523eb" providerId="LiveId" clId="{030C5BB5-44D8-4E60-90B9-60292466FD99}" dt="2022-10-03T00:11:07.172" v="812" actId="14100"/>
          <ac:cxnSpMkLst>
            <pc:docMk/>
            <pc:sldMk cId="4099656230" sldId="1708"/>
            <ac:cxnSpMk id="47" creationId="{E55D4EBF-F0FD-4EEC-AA03-236B34DFDDC3}"/>
          </ac:cxnSpMkLst>
        </pc:cxnChg>
        <pc:cxnChg chg="add mod">
          <ac:chgData name="NUSRET TAS" userId="257c181775a523eb" providerId="LiveId" clId="{030C5BB5-44D8-4E60-90B9-60292466FD99}" dt="2022-10-03T00:11:07.172" v="812" actId="14100"/>
          <ac:cxnSpMkLst>
            <pc:docMk/>
            <pc:sldMk cId="4099656230" sldId="1708"/>
            <ac:cxnSpMk id="48" creationId="{47B7B40F-3A77-415E-A293-A16CF5E03226}"/>
          </ac:cxnSpMkLst>
        </pc:cxnChg>
        <pc:cxnChg chg="add mod">
          <ac:chgData name="NUSRET TAS" userId="257c181775a523eb" providerId="LiveId" clId="{030C5BB5-44D8-4E60-90B9-60292466FD99}" dt="2022-10-05T00:02:52.648" v="8572" actId="14100"/>
          <ac:cxnSpMkLst>
            <pc:docMk/>
            <pc:sldMk cId="4099656230" sldId="1708"/>
            <ac:cxnSpMk id="49" creationId="{B7B7EFC3-EE8C-41A3-AAA1-B4C6AD783E39}"/>
          </ac:cxnSpMkLst>
        </pc:cxnChg>
        <pc:cxnChg chg="add mod">
          <ac:chgData name="NUSRET TAS" userId="257c181775a523eb" providerId="LiveId" clId="{030C5BB5-44D8-4E60-90B9-60292466FD99}" dt="2022-10-03T00:11:07.172" v="812" actId="14100"/>
          <ac:cxnSpMkLst>
            <pc:docMk/>
            <pc:sldMk cId="4099656230" sldId="1708"/>
            <ac:cxnSpMk id="50" creationId="{852D2271-756B-4B13-AB72-B4D44826422A}"/>
          </ac:cxnSpMkLst>
        </pc:cxnChg>
        <pc:cxnChg chg="add mod">
          <ac:chgData name="NUSRET TAS" userId="257c181775a523eb" providerId="LiveId" clId="{030C5BB5-44D8-4E60-90B9-60292466FD99}" dt="2022-10-03T00:11:07.172" v="812" actId="14100"/>
          <ac:cxnSpMkLst>
            <pc:docMk/>
            <pc:sldMk cId="4099656230" sldId="1708"/>
            <ac:cxnSpMk id="51" creationId="{1EB3EA33-AEF4-4612-A762-60A8E65FEB83}"/>
          </ac:cxnSpMkLst>
        </pc:cxnChg>
        <pc:cxnChg chg="add mod">
          <ac:chgData name="NUSRET TAS" userId="257c181775a523eb" providerId="LiveId" clId="{030C5BB5-44D8-4E60-90B9-60292466FD99}" dt="2022-10-03T00:11:07.172" v="812" actId="14100"/>
          <ac:cxnSpMkLst>
            <pc:docMk/>
            <pc:sldMk cId="4099656230" sldId="1708"/>
            <ac:cxnSpMk id="52" creationId="{075DBC2E-D715-462D-BC57-FEE33405D4FC}"/>
          </ac:cxnSpMkLst>
        </pc:cxnChg>
        <pc:cxnChg chg="add mod">
          <ac:chgData name="NUSRET TAS" userId="257c181775a523eb" providerId="LiveId" clId="{030C5BB5-44D8-4E60-90B9-60292466FD99}" dt="2022-10-03T00:11:07.172" v="812" actId="14100"/>
          <ac:cxnSpMkLst>
            <pc:docMk/>
            <pc:sldMk cId="4099656230" sldId="1708"/>
            <ac:cxnSpMk id="53" creationId="{FDCD92A9-305C-4C41-A104-7F846CBCE454}"/>
          </ac:cxnSpMkLst>
        </pc:cxnChg>
        <pc:cxnChg chg="add mod">
          <ac:chgData name="NUSRET TAS" userId="257c181775a523eb" providerId="LiveId" clId="{030C5BB5-44D8-4E60-90B9-60292466FD99}" dt="2022-10-03T00:22:38.061" v="1495" actId="13822"/>
          <ac:cxnSpMkLst>
            <pc:docMk/>
            <pc:sldMk cId="4099656230" sldId="1708"/>
            <ac:cxnSpMk id="84" creationId="{F0DC3450-913F-4150-9EE1-A64CBED36AA6}"/>
          </ac:cxnSpMkLst>
        </pc:cxnChg>
        <pc:cxnChg chg="add mod">
          <ac:chgData name="NUSRET TAS" userId="257c181775a523eb" providerId="LiveId" clId="{030C5BB5-44D8-4E60-90B9-60292466FD99}" dt="2022-10-03T00:22:54.526" v="1500" actId="14100"/>
          <ac:cxnSpMkLst>
            <pc:docMk/>
            <pc:sldMk cId="4099656230" sldId="1708"/>
            <ac:cxnSpMk id="85" creationId="{B5F7C082-5837-40B0-A1C6-B64D8DEDDE58}"/>
          </ac:cxnSpMkLst>
        </pc:cxnChg>
        <pc:cxnChg chg="add mod">
          <ac:chgData name="NUSRET TAS" userId="257c181775a523eb" providerId="LiveId" clId="{030C5BB5-44D8-4E60-90B9-60292466FD99}" dt="2022-10-03T00:23:00.611" v="1503" actId="1076"/>
          <ac:cxnSpMkLst>
            <pc:docMk/>
            <pc:sldMk cId="4099656230" sldId="1708"/>
            <ac:cxnSpMk id="86" creationId="{7519D193-3823-4107-A2C6-0713A720E0C2}"/>
          </ac:cxnSpMkLst>
        </pc:cxnChg>
        <pc:cxnChg chg="add mod">
          <ac:chgData name="NUSRET TAS" userId="257c181775a523eb" providerId="LiveId" clId="{030C5BB5-44D8-4E60-90B9-60292466FD99}" dt="2022-10-03T00:23:12.623" v="1508" actId="14100"/>
          <ac:cxnSpMkLst>
            <pc:docMk/>
            <pc:sldMk cId="4099656230" sldId="1708"/>
            <ac:cxnSpMk id="89" creationId="{4C447DB8-D5A1-423B-9CA4-326CA15D42F9}"/>
          </ac:cxnSpMkLst>
        </pc:cxnChg>
      </pc:sldChg>
      <pc:sldChg chg="addSp modSp add mod modAnim">
        <pc:chgData name="NUSRET TAS" userId="257c181775a523eb" providerId="LiveId" clId="{030C5BB5-44D8-4E60-90B9-60292466FD99}" dt="2022-10-04T21:25:10.679" v="8377" actId="20577"/>
        <pc:sldMkLst>
          <pc:docMk/>
          <pc:sldMk cId="1686406995" sldId="1709"/>
        </pc:sldMkLst>
        <pc:spChg chg="add mod">
          <ac:chgData name="NUSRET TAS" userId="257c181775a523eb" providerId="LiveId" clId="{030C5BB5-44D8-4E60-90B9-60292466FD99}" dt="2022-10-03T00:19:41.273" v="1388"/>
          <ac:spMkLst>
            <pc:docMk/>
            <pc:sldMk cId="1686406995" sldId="1709"/>
            <ac:spMk id="56" creationId="{8FEDAC19-F0E2-4C46-A23C-F9BC959A2BB7}"/>
          </ac:spMkLst>
        </pc:spChg>
        <pc:spChg chg="add mod">
          <ac:chgData name="NUSRET TAS" userId="257c181775a523eb" providerId="LiveId" clId="{030C5BB5-44D8-4E60-90B9-60292466FD99}" dt="2022-10-03T00:21:37.523" v="1451"/>
          <ac:spMkLst>
            <pc:docMk/>
            <pc:sldMk cId="1686406995" sldId="1709"/>
            <ac:spMk id="58" creationId="{CAF7E92B-06B1-427B-B5EE-0B963E6E5ACA}"/>
          </ac:spMkLst>
        </pc:spChg>
        <pc:spChg chg="mod">
          <ac:chgData name="NUSRET TAS" userId="257c181775a523eb" providerId="LiveId" clId="{030C5BB5-44D8-4E60-90B9-60292466FD99}" dt="2022-10-04T21:25:10.679" v="8377" actId="20577"/>
          <ac:spMkLst>
            <pc:docMk/>
            <pc:sldMk cId="1686406995" sldId="1709"/>
            <ac:spMk id="72" creationId="{C95AD952-E0F1-4966-B840-5C278AD5D033}"/>
          </ac:spMkLst>
        </pc:spChg>
        <pc:spChg chg="add mod">
          <ac:chgData name="NUSRET TAS" userId="257c181775a523eb" providerId="LiveId" clId="{030C5BB5-44D8-4E60-90B9-60292466FD99}" dt="2022-10-03T00:44:37.058" v="2312" actId="1076"/>
          <ac:spMkLst>
            <pc:docMk/>
            <pc:sldMk cId="1686406995" sldId="1709"/>
            <ac:spMk id="73" creationId="{DAAB5675-7F64-4386-8728-3CD997A6B61A}"/>
          </ac:spMkLst>
        </pc:spChg>
        <pc:spChg chg="add mod">
          <ac:chgData name="NUSRET TAS" userId="257c181775a523eb" providerId="LiveId" clId="{030C5BB5-44D8-4E60-90B9-60292466FD99}" dt="2022-10-03T00:44:34.344" v="2311" actId="1076"/>
          <ac:spMkLst>
            <pc:docMk/>
            <pc:sldMk cId="1686406995" sldId="1709"/>
            <ac:spMk id="84" creationId="{92BB4546-867E-4A4C-AFBE-867D605CA74F}"/>
          </ac:spMkLst>
        </pc:spChg>
        <pc:spChg chg="add mod">
          <ac:chgData name="NUSRET TAS" userId="257c181775a523eb" providerId="LiveId" clId="{030C5BB5-44D8-4E60-90B9-60292466FD99}" dt="2022-10-03T00:44:40.971" v="2313" actId="1076"/>
          <ac:spMkLst>
            <pc:docMk/>
            <pc:sldMk cId="1686406995" sldId="1709"/>
            <ac:spMk id="85" creationId="{08BBFB23-03ED-47BB-9995-717561E31D09}"/>
          </ac:spMkLst>
        </pc:spChg>
        <pc:cxnChg chg="add mod">
          <ac:chgData name="NUSRET TAS" userId="257c181775a523eb" providerId="LiveId" clId="{030C5BB5-44D8-4E60-90B9-60292466FD99}" dt="2022-10-03T00:23:24.045" v="1509"/>
          <ac:cxnSpMkLst>
            <pc:docMk/>
            <pc:sldMk cId="1686406995" sldId="1709"/>
            <ac:cxnSpMk id="80" creationId="{0E66E15A-07DC-43A9-B701-1E4344FE5CCB}"/>
          </ac:cxnSpMkLst>
        </pc:cxnChg>
        <pc:cxnChg chg="add mod">
          <ac:chgData name="NUSRET TAS" userId="257c181775a523eb" providerId="LiveId" clId="{030C5BB5-44D8-4E60-90B9-60292466FD99}" dt="2022-10-03T00:23:24.045" v="1509"/>
          <ac:cxnSpMkLst>
            <pc:docMk/>
            <pc:sldMk cId="1686406995" sldId="1709"/>
            <ac:cxnSpMk id="81" creationId="{FF794D54-8271-4EBC-84EA-B6A78DFEDBF9}"/>
          </ac:cxnSpMkLst>
        </pc:cxnChg>
        <pc:cxnChg chg="add mod">
          <ac:chgData name="NUSRET TAS" userId="257c181775a523eb" providerId="LiveId" clId="{030C5BB5-44D8-4E60-90B9-60292466FD99}" dt="2022-10-03T00:23:24.045" v="1509"/>
          <ac:cxnSpMkLst>
            <pc:docMk/>
            <pc:sldMk cId="1686406995" sldId="1709"/>
            <ac:cxnSpMk id="82" creationId="{998FD235-E23B-42ED-BA43-7CCD39C82171}"/>
          </ac:cxnSpMkLst>
        </pc:cxnChg>
        <pc:cxnChg chg="add mod">
          <ac:chgData name="NUSRET TAS" userId="257c181775a523eb" providerId="LiveId" clId="{030C5BB5-44D8-4E60-90B9-60292466FD99}" dt="2022-10-03T00:23:24.045" v="1509"/>
          <ac:cxnSpMkLst>
            <pc:docMk/>
            <pc:sldMk cId="1686406995" sldId="1709"/>
            <ac:cxnSpMk id="83" creationId="{8320D648-77F7-49DD-B5E8-605969791045}"/>
          </ac:cxnSpMkLst>
        </pc:cxnChg>
      </pc:sldChg>
      <pc:sldChg chg="addSp delSp modSp add mod ord delAnim modAnim">
        <pc:chgData name="NUSRET TAS" userId="257c181775a523eb" providerId="LiveId" clId="{030C5BB5-44D8-4E60-90B9-60292466FD99}" dt="2022-10-04T20:45:18.995" v="7699" actId="20577"/>
        <pc:sldMkLst>
          <pc:docMk/>
          <pc:sldMk cId="793333183" sldId="1710"/>
        </pc:sldMkLst>
        <pc:spChg chg="mod">
          <ac:chgData name="NUSRET TAS" userId="257c181775a523eb" providerId="LiveId" clId="{030C5BB5-44D8-4E60-90B9-60292466FD99}" dt="2022-10-04T20:45:18.995" v="7699" actId="20577"/>
          <ac:spMkLst>
            <pc:docMk/>
            <pc:sldMk cId="793333183" sldId="1710"/>
            <ac:spMk id="3" creationId="{2049D106-FE6B-4C44-BDFE-3A643976296D}"/>
          </ac:spMkLst>
        </pc:spChg>
        <pc:spChg chg="add mod">
          <ac:chgData name="NUSRET TAS" userId="257c181775a523eb" providerId="LiveId" clId="{030C5BB5-44D8-4E60-90B9-60292466FD99}" dt="2022-10-04T20:31:05.448" v="7180"/>
          <ac:spMkLst>
            <pc:docMk/>
            <pc:sldMk cId="793333183" sldId="1710"/>
            <ac:spMk id="5" creationId="{62E0B257-D980-4737-AE5B-1245429C88A3}"/>
          </ac:spMkLst>
        </pc:spChg>
        <pc:spChg chg="del">
          <ac:chgData name="NUSRET TAS" userId="257c181775a523eb" providerId="LiveId" clId="{030C5BB5-44D8-4E60-90B9-60292466FD99}" dt="2022-10-03T00:35:41.714" v="1740" actId="478"/>
          <ac:spMkLst>
            <pc:docMk/>
            <pc:sldMk cId="793333183" sldId="1710"/>
            <ac:spMk id="5" creationId="{CE726F23-A058-496D-BC8E-F704CEAACB7F}"/>
          </ac:spMkLst>
        </pc:spChg>
      </pc:sldChg>
      <pc:sldChg chg="modSp add ord modAnim">
        <pc:chgData name="NUSRET TAS" userId="257c181775a523eb" providerId="LiveId" clId="{030C5BB5-44D8-4E60-90B9-60292466FD99}" dt="2022-10-04T21:02:13.236" v="7938" actId="20577"/>
        <pc:sldMkLst>
          <pc:docMk/>
          <pc:sldMk cId="2486030247" sldId="1711"/>
        </pc:sldMkLst>
        <pc:spChg chg="mod">
          <ac:chgData name="NUSRET TAS" userId="257c181775a523eb" providerId="LiveId" clId="{030C5BB5-44D8-4E60-90B9-60292466FD99}" dt="2022-10-04T21:02:13.236" v="7938" actId="20577"/>
          <ac:spMkLst>
            <pc:docMk/>
            <pc:sldMk cId="2486030247" sldId="1711"/>
            <ac:spMk id="72" creationId="{C95AD952-E0F1-4966-B840-5C278AD5D033}"/>
          </ac:spMkLst>
        </pc:spChg>
      </pc:sldChg>
      <pc:sldChg chg="modSp add mod ord modAnim">
        <pc:chgData name="NUSRET TAS" userId="257c181775a523eb" providerId="LiveId" clId="{030C5BB5-44D8-4E60-90B9-60292466FD99}" dt="2022-10-04T20:55:15.107" v="7840" actId="20577"/>
        <pc:sldMkLst>
          <pc:docMk/>
          <pc:sldMk cId="2444557961" sldId="1712"/>
        </pc:sldMkLst>
        <pc:spChg chg="mod">
          <ac:chgData name="NUSRET TAS" userId="257c181775a523eb" providerId="LiveId" clId="{030C5BB5-44D8-4E60-90B9-60292466FD99}" dt="2022-10-04T20:55:15.107" v="7840" actId="20577"/>
          <ac:spMkLst>
            <pc:docMk/>
            <pc:sldMk cId="2444557961" sldId="1712"/>
            <ac:spMk id="88" creationId="{1319D488-6743-4FC0-B25F-F08EBB5A137D}"/>
          </ac:spMkLst>
        </pc:spChg>
      </pc:sldChg>
      <pc:sldChg chg="modSp add del modAnim">
        <pc:chgData name="NUSRET TAS" userId="257c181775a523eb" providerId="LiveId" clId="{030C5BB5-44D8-4E60-90B9-60292466FD99}" dt="2022-10-03T00:58:23.531" v="2377" actId="47"/>
        <pc:sldMkLst>
          <pc:docMk/>
          <pc:sldMk cId="3628998869" sldId="1712"/>
        </pc:sldMkLst>
        <pc:spChg chg="mod">
          <ac:chgData name="NUSRET TAS" userId="257c181775a523eb" providerId="LiveId" clId="{030C5BB5-44D8-4E60-90B9-60292466FD99}" dt="2022-10-03T00:58:18.300" v="2376" actId="20577"/>
          <ac:spMkLst>
            <pc:docMk/>
            <pc:sldMk cId="3628998869" sldId="1712"/>
            <ac:spMk id="72" creationId="{C95AD952-E0F1-4966-B840-5C278AD5D033}"/>
          </ac:spMkLst>
        </pc:spChg>
      </pc:sldChg>
      <pc:sldChg chg="add del">
        <pc:chgData name="NUSRET TAS" userId="257c181775a523eb" providerId="LiveId" clId="{030C5BB5-44D8-4E60-90B9-60292466FD99}" dt="2022-10-03T04:01:46.033" v="3681" actId="47"/>
        <pc:sldMkLst>
          <pc:docMk/>
          <pc:sldMk cId="1105548399" sldId="1713"/>
        </pc:sldMkLst>
      </pc:sldChg>
      <pc:sldChg chg="addSp delSp modSp add mod ord modAnim">
        <pc:chgData name="NUSRET TAS" userId="257c181775a523eb" providerId="LiveId" clId="{030C5BB5-44D8-4E60-90B9-60292466FD99}" dt="2022-10-04T20:53:27.143" v="7826" actId="20577"/>
        <pc:sldMkLst>
          <pc:docMk/>
          <pc:sldMk cId="3295121224" sldId="1714"/>
        </pc:sldMkLst>
        <pc:spChg chg="mod">
          <ac:chgData name="NUSRET TAS" userId="257c181775a523eb" providerId="LiveId" clId="{030C5BB5-44D8-4E60-90B9-60292466FD99}" dt="2022-10-04T20:53:27.143" v="7826" actId="20577"/>
          <ac:spMkLst>
            <pc:docMk/>
            <pc:sldMk cId="3295121224" sldId="1714"/>
            <ac:spMk id="3" creationId="{2049D106-FE6B-4C44-BDFE-3A643976296D}"/>
          </ac:spMkLst>
        </pc:spChg>
        <pc:spChg chg="add mod">
          <ac:chgData name="NUSRET TAS" userId="257c181775a523eb" providerId="LiveId" clId="{030C5BB5-44D8-4E60-90B9-60292466FD99}" dt="2022-10-03T03:56:47.070" v="3532" actId="1076"/>
          <ac:spMkLst>
            <pc:docMk/>
            <pc:sldMk cId="3295121224" sldId="1714"/>
            <ac:spMk id="11" creationId="{6A45F7AE-1B15-407F-9ED4-95FCBBE4AB41}"/>
          </ac:spMkLst>
        </pc:spChg>
        <pc:spChg chg="add mod">
          <ac:chgData name="NUSRET TAS" userId="257c181775a523eb" providerId="LiveId" clId="{030C5BB5-44D8-4E60-90B9-60292466FD99}" dt="2022-10-03T03:56:47.070" v="3532" actId="1076"/>
          <ac:spMkLst>
            <pc:docMk/>
            <pc:sldMk cId="3295121224" sldId="1714"/>
            <ac:spMk id="12" creationId="{802EB81E-08D0-4A46-B76E-593B452895A3}"/>
          </ac:spMkLst>
        </pc:spChg>
        <pc:spChg chg="add mod">
          <ac:chgData name="NUSRET TAS" userId="257c181775a523eb" providerId="LiveId" clId="{030C5BB5-44D8-4E60-90B9-60292466FD99}" dt="2022-10-03T03:56:47.070" v="3532" actId="1076"/>
          <ac:spMkLst>
            <pc:docMk/>
            <pc:sldMk cId="3295121224" sldId="1714"/>
            <ac:spMk id="13" creationId="{7E509936-20AF-4500-A3FC-A1315132D76B}"/>
          </ac:spMkLst>
        </pc:spChg>
        <pc:spChg chg="add mod">
          <ac:chgData name="NUSRET TAS" userId="257c181775a523eb" providerId="LiveId" clId="{030C5BB5-44D8-4E60-90B9-60292466FD99}" dt="2022-10-03T03:56:47.070" v="3532" actId="1076"/>
          <ac:spMkLst>
            <pc:docMk/>
            <pc:sldMk cId="3295121224" sldId="1714"/>
            <ac:spMk id="14" creationId="{39C60CF7-EDF8-44CF-A8B4-C27CCFA7DA22}"/>
          </ac:spMkLst>
        </pc:spChg>
        <pc:spChg chg="add mod">
          <ac:chgData name="NUSRET TAS" userId="257c181775a523eb" providerId="LiveId" clId="{030C5BB5-44D8-4E60-90B9-60292466FD99}" dt="2022-10-03T03:56:47.070" v="3532" actId="1076"/>
          <ac:spMkLst>
            <pc:docMk/>
            <pc:sldMk cId="3295121224" sldId="1714"/>
            <ac:spMk id="15" creationId="{1D064ECC-935D-40B3-854B-F93608E63F9F}"/>
          </ac:spMkLst>
        </pc:spChg>
        <pc:spChg chg="add mod">
          <ac:chgData name="NUSRET TAS" userId="257c181775a523eb" providerId="LiveId" clId="{030C5BB5-44D8-4E60-90B9-60292466FD99}" dt="2022-10-03T03:56:47.070" v="3532" actId="1076"/>
          <ac:spMkLst>
            <pc:docMk/>
            <pc:sldMk cId="3295121224" sldId="1714"/>
            <ac:spMk id="37" creationId="{967BB0CF-64C0-4632-9C62-11B023601631}"/>
          </ac:spMkLst>
        </pc:spChg>
        <pc:spChg chg="add mod">
          <ac:chgData name="NUSRET TAS" userId="257c181775a523eb" providerId="LiveId" clId="{030C5BB5-44D8-4E60-90B9-60292466FD99}" dt="2022-10-03T03:56:47.070" v="3532" actId="1076"/>
          <ac:spMkLst>
            <pc:docMk/>
            <pc:sldMk cId="3295121224" sldId="1714"/>
            <ac:spMk id="39" creationId="{68B9089B-3BD7-4365-A024-6CDCECDE0068}"/>
          </ac:spMkLst>
        </pc:spChg>
        <pc:spChg chg="add mod">
          <ac:chgData name="NUSRET TAS" userId="257c181775a523eb" providerId="LiveId" clId="{030C5BB5-44D8-4E60-90B9-60292466FD99}" dt="2022-10-03T03:56:47.070" v="3532" actId="1076"/>
          <ac:spMkLst>
            <pc:docMk/>
            <pc:sldMk cId="3295121224" sldId="1714"/>
            <ac:spMk id="42" creationId="{A6ECA3E4-6DD7-435C-B052-79838ACC7292}"/>
          </ac:spMkLst>
        </pc:spChg>
        <pc:spChg chg="add mod">
          <ac:chgData name="NUSRET TAS" userId="257c181775a523eb" providerId="LiveId" clId="{030C5BB5-44D8-4E60-90B9-60292466FD99}" dt="2022-10-03T03:56:47.070" v="3532" actId="1076"/>
          <ac:spMkLst>
            <pc:docMk/>
            <pc:sldMk cId="3295121224" sldId="1714"/>
            <ac:spMk id="50" creationId="{F84C536C-89BD-4740-876C-A1214AC0941C}"/>
          </ac:spMkLst>
        </pc:spChg>
        <pc:spChg chg="mod">
          <ac:chgData name="NUSRET TAS" userId="257c181775a523eb" providerId="LiveId" clId="{030C5BB5-44D8-4E60-90B9-60292466FD99}" dt="2022-10-03T03:56:36.895" v="3530"/>
          <ac:spMkLst>
            <pc:docMk/>
            <pc:sldMk cId="3295121224" sldId="1714"/>
            <ac:spMk id="53" creationId="{31A7E885-1417-40B1-8B08-88330EC961A9}"/>
          </ac:spMkLst>
        </pc:spChg>
        <pc:spChg chg="mod">
          <ac:chgData name="NUSRET TAS" userId="257c181775a523eb" providerId="LiveId" clId="{030C5BB5-44D8-4E60-90B9-60292466FD99}" dt="2022-10-03T03:56:36.895" v="3530"/>
          <ac:spMkLst>
            <pc:docMk/>
            <pc:sldMk cId="3295121224" sldId="1714"/>
            <ac:spMk id="56" creationId="{D9B9CB92-40AF-43ED-9798-2EF9C0CB9776}"/>
          </ac:spMkLst>
        </pc:spChg>
        <pc:spChg chg="mod">
          <ac:chgData name="NUSRET TAS" userId="257c181775a523eb" providerId="LiveId" clId="{030C5BB5-44D8-4E60-90B9-60292466FD99}" dt="2022-10-03T03:56:36.895" v="3530"/>
          <ac:spMkLst>
            <pc:docMk/>
            <pc:sldMk cId="3295121224" sldId="1714"/>
            <ac:spMk id="59" creationId="{12A091ED-059C-4D92-9E4E-94F9960E26E3}"/>
          </ac:spMkLst>
        </pc:spChg>
        <pc:spChg chg="add mod">
          <ac:chgData name="NUSRET TAS" userId="257c181775a523eb" providerId="LiveId" clId="{030C5BB5-44D8-4E60-90B9-60292466FD99}" dt="2022-10-03T03:57:32.667" v="3541" actId="1076"/>
          <ac:spMkLst>
            <pc:docMk/>
            <pc:sldMk cId="3295121224" sldId="1714"/>
            <ac:spMk id="63" creationId="{CA4DD719-4F35-47E8-9212-1A40924BB7E1}"/>
          </ac:spMkLst>
        </pc:spChg>
        <pc:grpChg chg="add mod">
          <ac:chgData name="NUSRET TAS" userId="257c181775a523eb" providerId="LiveId" clId="{030C5BB5-44D8-4E60-90B9-60292466FD99}" dt="2022-10-03T03:56:47.070" v="3532" actId="1076"/>
          <ac:grpSpMkLst>
            <pc:docMk/>
            <pc:sldMk cId="3295121224" sldId="1714"/>
            <ac:grpSpMk id="17" creationId="{819B84FC-6A5F-41F9-9EA4-D829E236471A}"/>
          </ac:grpSpMkLst>
        </pc:grpChg>
        <pc:grpChg chg="add mod">
          <ac:chgData name="NUSRET TAS" userId="257c181775a523eb" providerId="LiveId" clId="{030C5BB5-44D8-4E60-90B9-60292466FD99}" dt="2022-10-03T03:56:47.070" v="3532" actId="1076"/>
          <ac:grpSpMkLst>
            <pc:docMk/>
            <pc:sldMk cId="3295121224" sldId="1714"/>
            <ac:grpSpMk id="20" creationId="{072387B7-82D9-48C4-903A-502DABF61B1E}"/>
          </ac:grpSpMkLst>
        </pc:grpChg>
        <pc:grpChg chg="add mod">
          <ac:chgData name="NUSRET TAS" userId="257c181775a523eb" providerId="LiveId" clId="{030C5BB5-44D8-4E60-90B9-60292466FD99}" dt="2022-10-03T03:56:47.070" v="3532" actId="1076"/>
          <ac:grpSpMkLst>
            <pc:docMk/>
            <pc:sldMk cId="3295121224" sldId="1714"/>
            <ac:grpSpMk id="23" creationId="{1A289B3E-44CA-4818-AA32-60A35C0467D5}"/>
          </ac:grpSpMkLst>
        </pc:grpChg>
        <pc:grpChg chg="add mod">
          <ac:chgData name="NUSRET TAS" userId="257c181775a523eb" providerId="LiveId" clId="{030C5BB5-44D8-4E60-90B9-60292466FD99}" dt="2022-10-03T03:56:47.070" v="3532" actId="1076"/>
          <ac:grpSpMkLst>
            <pc:docMk/>
            <pc:sldMk cId="3295121224" sldId="1714"/>
            <ac:grpSpMk id="26" creationId="{B42BD5EE-C74D-4849-B3D0-457ABB5443B7}"/>
          </ac:grpSpMkLst>
        </pc:grpChg>
        <pc:grpChg chg="add mod">
          <ac:chgData name="NUSRET TAS" userId="257c181775a523eb" providerId="LiveId" clId="{030C5BB5-44D8-4E60-90B9-60292466FD99}" dt="2022-10-03T03:56:47.070" v="3532" actId="1076"/>
          <ac:grpSpMkLst>
            <pc:docMk/>
            <pc:sldMk cId="3295121224" sldId="1714"/>
            <ac:grpSpMk id="29" creationId="{203FCA3F-301F-4E14-9D3B-B09330B56D3D}"/>
          </ac:grpSpMkLst>
        </pc:grpChg>
        <pc:grpChg chg="add mod">
          <ac:chgData name="NUSRET TAS" userId="257c181775a523eb" providerId="LiveId" clId="{030C5BB5-44D8-4E60-90B9-60292466FD99}" dt="2022-10-03T03:56:47.070" v="3532" actId="1076"/>
          <ac:grpSpMkLst>
            <pc:docMk/>
            <pc:sldMk cId="3295121224" sldId="1714"/>
            <ac:grpSpMk id="32" creationId="{1D0EDF19-49A2-45D5-A116-85CEEC15149F}"/>
          </ac:grpSpMkLst>
        </pc:grpChg>
        <pc:grpChg chg="add mod">
          <ac:chgData name="NUSRET TAS" userId="257c181775a523eb" providerId="LiveId" clId="{030C5BB5-44D8-4E60-90B9-60292466FD99}" dt="2022-10-03T03:56:47.070" v="3532" actId="1076"/>
          <ac:grpSpMkLst>
            <pc:docMk/>
            <pc:sldMk cId="3295121224" sldId="1714"/>
            <ac:grpSpMk id="44" creationId="{0257328C-542F-49EA-A263-06D614343B3A}"/>
          </ac:grpSpMkLst>
        </pc:grpChg>
        <pc:grpChg chg="add mod">
          <ac:chgData name="NUSRET TAS" userId="257c181775a523eb" providerId="LiveId" clId="{030C5BB5-44D8-4E60-90B9-60292466FD99}" dt="2022-10-03T03:56:47.070" v="3532" actId="1076"/>
          <ac:grpSpMkLst>
            <pc:docMk/>
            <pc:sldMk cId="3295121224" sldId="1714"/>
            <ac:grpSpMk id="47" creationId="{50FA24EA-2A20-49E6-85B1-E6C4D89C4C1B}"/>
          </ac:grpSpMkLst>
        </pc:grpChg>
        <pc:grpChg chg="add mod">
          <ac:chgData name="NUSRET TAS" userId="257c181775a523eb" providerId="LiveId" clId="{030C5BB5-44D8-4E60-90B9-60292466FD99}" dt="2022-10-03T03:56:47.070" v="3532" actId="1076"/>
          <ac:grpSpMkLst>
            <pc:docMk/>
            <pc:sldMk cId="3295121224" sldId="1714"/>
            <ac:grpSpMk id="51" creationId="{1FB68146-0C07-4DE1-990C-A29350B6C72A}"/>
          </ac:grpSpMkLst>
        </pc:grpChg>
        <pc:grpChg chg="add mod">
          <ac:chgData name="NUSRET TAS" userId="257c181775a523eb" providerId="LiveId" clId="{030C5BB5-44D8-4E60-90B9-60292466FD99}" dt="2022-10-03T03:56:47.070" v="3532" actId="1076"/>
          <ac:grpSpMkLst>
            <pc:docMk/>
            <pc:sldMk cId="3295121224" sldId="1714"/>
            <ac:grpSpMk id="54" creationId="{25FCEE5F-2E35-49D7-AB6C-6299933A7E25}"/>
          </ac:grpSpMkLst>
        </pc:grpChg>
        <pc:grpChg chg="add mod">
          <ac:chgData name="NUSRET TAS" userId="257c181775a523eb" providerId="LiveId" clId="{030C5BB5-44D8-4E60-90B9-60292466FD99}" dt="2022-10-03T03:56:47.070" v="3532" actId="1076"/>
          <ac:grpSpMkLst>
            <pc:docMk/>
            <pc:sldMk cId="3295121224" sldId="1714"/>
            <ac:grpSpMk id="57" creationId="{B3D197D9-8360-4C90-83B5-2EFA69984FBF}"/>
          </ac:grpSpMkLst>
        </pc:grpChg>
        <pc:grpChg chg="add mod">
          <ac:chgData name="NUSRET TAS" userId="257c181775a523eb" providerId="LiveId" clId="{030C5BB5-44D8-4E60-90B9-60292466FD99}" dt="2022-10-03T03:56:47.070" v="3532" actId="1076"/>
          <ac:grpSpMkLst>
            <pc:docMk/>
            <pc:sldMk cId="3295121224" sldId="1714"/>
            <ac:grpSpMk id="60" creationId="{22906F31-799E-4B29-80E5-292B55063513}"/>
          </ac:grpSpMkLst>
        </pc:grpChg>
        <pc:grpChg chg="add del mod">
          <ac:chgData name="NUSRET TAS" userId="257c181775a523eb" providerId="LiveId" clId="{030C5BB5-44D8-4E60-90B9-60292466FD99}" dt="2022-10-03T03:58:50.846" v="3547"/>
          <ac:grpSpMkLst>
            <pc:docMk/>
            <pc:sldMk cId="3295121224" sldId="1714"/>
            <ac:grpSpMk id="64" creationId="{6205C70D-2AD6-4D86-9F1F-2DFBBA714314}"/>
          </ac:grpSpMkLst>
        </pc:grpChg>
        <pc:grpChg chg="add del mod">
          <ac:chgData name="NUSRET TAS" userId="257c181775a523eb" providerId="LiveId" clId="{030C5BB5-44D8-4E60-90B9-60292466FD99}" dt="2022-10-03T03:58:50.846" v="3547"/>
          <ac:grpSpMkLst>
            <pc:docMk/>
            <pc:sldMk cId="3295121224" sldId="1714"/>
            <ac:grpSpMk id="67" creationId="{66FF8EBD-F818-48B2-AF61-884D8F0CB1D3}"/>
          </ac:grpSpMkLst>
        </pc:grpChg>
        <pc:grpChg chg="add del mod">
          <ac:chgData name="NUSRET TAS" userId="257c181775a523eb" providerId="LiveId" clId="{030C5BB5-44D8-4E60-90B9-60292466FD99}" dt="2022-10-03T03:59:01.610" v="3550" actId="165"/>
          <ac:grpSpMkLst>
            <pc:docMk/>
            <pc:sldMk cId="3295121224" sldId="1714"/>
            <ac:grpSpMk id="70" creationId="{41006354-AF00-495C-AF43-40B6EF0E0041}"/>
          </ac:grpSpMkLst>
        </pc:grpChg>
        <pc:grpChg chg="add del mod">
          <ac:chgData name="NUSRET TAS" userId="257c181775a523eb" providerId="LiveId" clId="{030C5BB5-44D8-4E60-90B9-60292466FD99}" dt="2022-10-03T03:59:01.610" v="3550" actId="165"/>
          <ac:grpSpMkLst>
            <pc:docMk/>
            <pc:sldMk cId="3295121224" sldId="1714"/>
            <ac:grpSpMk id="73" creationId="{5CA28E7B-AD70-4BB7-A8EA-5A9446989F35}"/>
          </ac:grpSpMkLst>
        </pc:grpChg>
        <pc:picChg chg="add mod">
          <ac:chgData name="NUSRET TAS" userId="257c181775a523eb" providerId="LiveId" clId="{030C5BB5-44D8-4E60-90B9-60292466FD99}" dt="2022-10-03T03:56:47.070" v="3532" actId="1076"/>
          <ac:picMkLst>
            <pc:docMk/>
            <pc:sldMk cId="3295121224" sldId="1714"/>
            <ac:picMk id="16" creationId="{D24D85DF-7A06-44DC-A5F7-6456ACE97E97}"/>
          </ac:picMkLst>
        </pc:picChg>
        <pc:picChg chg="mod">
          <ac:chgData name="NUSRET TAS" userId="257c181775a523eb" providerId="LiveId" clId="{030C5BB5-44D8-4E60-90B9-60292466FD99}" dt="2022-10-03T03:56:36.895" v="3530"/>
          <ac:picMkLst>
            <pc:docMk/>
            <pc:sldMk cId="3295121224" sldId="1714"/>
            <ac:picMk id="18" creationId="{D7D30860-BACB-4F4D-9C1D-C091F168D7D3}"/>
          </ac:picMkLst>
        </pc:picChg>
        <pc:picChg chg="mod">
          <ac:chgData name="NUSRET TAS" userId="257c181775a523eb" providerId="LiveId" clId="{030C5BB5-44D8-4E60-90B9-60292466FD99}" dt="2022-10-03T03:56:36.895" v="3530"/>
          <ac:picMkLst>
            <pc:docMk/>
            <pc:sldMk cId="3295121224" sldId="1714"/>
            <ac:picMk id="21" creationId="{49D7E490-11A2-4372-8690-6EF3F78608EB}"/>
          </ac:picMkLst>
        </pc:picChg>
        <pc:picChg chg="mod">
          <ac:chgData name="NUSRET TAS" userId="257c181775a523eb" providerId="LiveId" clId="{030C5BB5-44D8-4E60-90B9-60292466FD99}" dt="2022-10-03T03:56:36.895" v="3530"/>
          <ac:picMkLst>
            <pc:docMk/>
            <pc:sldMk cId="3295121224" sldId="1714"/>
            <ac:picMk id="24" creationId="{B00A2FC4-85C2-4FD7-8040-F26781FEA4E3}"/>
          </ac:picMkLst>
        </pc:picChg>
        <pc:picChg chg="mod">
          <ac:chgData name="NUSRET TAS" userId="257c181775a523eb" providerId="LiveId" clId="{030C5BB5-44D8-4E60-90B9-60292466FD99}" dt="2022-10-03T03:56:36.895" v="3530"/>
          <ac:picMkLst>
            <pc:docMk/>
            <pc:sldMk cId="3295121224" sldId="1714"/>
            <ac:picMk id="27" creationId="{767A9CE0-61B9-4247-81B5-127DB7849918}"/>
          </ac:picMkLst>
        </pc:picChg>
        <pc:picChg chg="mod">
          <ac:chgData name="NUSRET TAS" userId="257c181775a523eb" providerId="LiveId" clId="{030C5BB5-44D8-4E60-90B9-60292466FD99}" dt="2022-10-03T03:56:36.895" v="3530"/>
          <ac:picMkLst>
            <pc:docMk/>
            <pc:sldMk cId="3295121224" sldId="1714"/>
            <ac:picMk id="30" creationId="{C0A342D8-15A6-4F90-BAAD-86FCE9D662D7}"/>
          </ac:picMkLst>
        </pc:picChg>
        <pc:picChg chg="mod">
          <ac:chgData name="NUSRET TAS" userId="257c181775a523eb" providerId="LiveId" clId="{030C5BB5-44D8-4E60-90B9-60292466FD99}" dt="2022-10-03T03:56:36.895" v="3530"/>
          <ac:picMkLst>
            <pc:docMk/>
            <pc:sldMk cId="3295121224" sldId="1714"/>
            <ac:picMk id="33" creationId="{08D7D6F8-8539-40E7-B6DD-D703C6703C7C}"/>
          </ac:picMkLst>
        </pc:picChg>
        <pc:picChg chg="add mod">
          <ac:chgData name="NUSRET TAS" userId="257c181775a523eb" providerId="LiveId" clId="{030C5BB5-44D8-4E60-90B9-60292466FD99}" dt="2022-10-03T03:56:47.070" v="3532" actId="1076"/>
          <ac:picMkLst>
            <pc:docMk/>
            <pc:sldMk cId="3295121224" sldId="1714"/>
            <ac:picMk id="35" creationId="{604D5174-AC90-43B2-89DB-5EB8FB6A2123}"/>
          </ac:picMkLst>
        </pc:picChg>
        <pc:picChg chg="mod">
          <ac:chgData name="NUSRET TAS" userId="257c181775a523eb" providerId="LiveId" clId="{030C5BB5-44D8-4E60-90B9-60292466FD99}" dt="2022-10-03T03:56:36.895" v="3530"/>
          <ac:picMkLst>
            <pc:docMk/>
            <pc:sldMk cId="3295121224" sldId="1714"/>
            <ac:picMk id="45" creationId="{4C981219-9748-4D08-A6E1-66579DB46E72}"/>
          </ac:picMkLst>
        </pc:picChg>
        <pc:picChg chg="mod">
          <ac:chgData name="NUSRET TAS" userId="257c181775a523eb" providerId="LiveId" clId="{030C5BB5-44D8-4E60-90B9-60292466FD99}" dt="2022-10-03T03:56:36.895" v="3530"/>
          <ac:picMkLst>
            <pc:docMk/>
            <pc:sldMk cId="3295121224" sldId="1714"/>
            <ac:picMk id="48" creationId="{1CC30802-E014-41E8-9C03-8189F369D650}"/>
          </ac:picMkLst>
        </pc:picChg>
        <pc:picChg chg="mod">
          <ac:chgData name="NUSRET TAS" userId="257c181775a523eb" providerId="LiveId" clId="{030C5BB5-44D8-4E60-90B9-60292466FD99}" dt="2022-10-03T03:56:36.895" v="3530"/>
          <ac:picMkLst>
            <pc:docMk/>
            <pc:sldMk cId="3295121224" sldId="1714"/>
            <ac:picMk id="61" creationId="{2896F91C-20AE-432B-B857-764CC4BA963A}"/>
          </ac:picMkLst>
        </pc:picChg>
        <pc:picChg chg="mod">
          <ac:chgData name="NUSRET TAS" userId="257c181775a523eb" providerId="LiveId" clId="{030C5BB5-44D8-4E60-90B9-60292466FD99}" dt="2022-10-03T03:58:48.237" v="3546"/>
          <ac:picMkLst>
            <pc:docMk/>
            <pc:sldMk cId="3295121224" sldId="1714"/>
            <ac:picMk id="65" creationId="{171FF80C-D9E8-42E9-A1F3-2A81A61B6DDD}"/>
          </ac:picMkLst>
        </pc:picChg>
        <pc:picChg chg="mod">
          <ac:chgData name="NUSRET TAS" userId="257c181775a523eb" providerId="LiveId" clId="{030C5BB5-44D8-4E60-90B9-60292466FD99}" dt="2022-10-03T03:58:48.237" v="3546"/>
          <ac:picMkLst>
            <pc:docMk/>
            <pc:sldMk cId="3295121224" sldId="1714"/>
            <ac:picMk id="68" creationId="{095C87C1-61E7-4668-B133-8B072C25DBD0}"/>
          </ac:picMkLst>
        </pc:picChg>
        <pc:picChg chg="mod topLvl">
          <ac:chgData name="NUSRET TAS" userId="257c181775a523eb" providerId="LiveId" clId="{030C5BB5-44D8-4E60-90B9-60292466FD99}" dt="2022-10-03T04:00:18.727" v="3585" actId="208"/>
          <ac:picMkLst>
            <pc:docMk/>
            <pc:sldMk cId="3295121224" sldId="1714"/>
            <ac:picMk id="71" creationId="{FF57472A-A882-409D-AE94-C147F1DE3BB3}"/>
          </ac:picMkLst>
        </pc:picChg>
        <pc:picChg chg="mod topLvl">
          <ac:chgData name="NUSRET TAS" userId="257c181775a523eb" providerId="LiveId" clId="{030C5BB5-44D8-4E60-90B9-60292466FD99}" dt="2022-10-03T04:00:18.727" v="3585" actId="208"/>
          <ac:picMkLst>
            <pc:docMk/>
            <pc:sldMk cId="3295121224" sldId="1714"/>
            <ac:picMk id="74" creationId="{95A92D3D-8D57-48CA-A841-4ED0D4AFED9E}"/>
          </ac:picMkLst>
        </pc:picChg>
        <pc:cxnChg chg="add mod">
          <ac:chgData name="NUSRET TAS" userId="257c181775a523eb" providerId="LiveId" clId="{030C5BB5-44D8-4E60-90B9-60292466FD99}" dt="2022-10-03T03:56:47.070" v="3532" actId="1076"/>
          <ac:cxnSpMkLst>
            <pc:docMk/>
            <pc:sldMk cId="3295121224" sldId="1714"/>
            <ac:cxnSpMk id="5" creationId="{BF91081A-2C40-4AD7-9AD1-F42B30F60FB0}"/>
          </ac:cxnSpMkLst>
        </pc:cxnChg>
        <pc:cxnChg chg="add mod">
          <ac:chgData name="NUSRET TAS" userId="257c181775a523eb" providerId="LiveId" clId="{030C5BB5-44D8-4E60-90B9-60292466FD99}" dt="2022-10-03T03:56:47.070" v="3532" actId="1076"/>
          <ac:cxnSpMkLst>
            <pc:docMk/>
            <pc:sldMk cId="3295121224" sldId="1714"/>
            <ac:cxnSpMk id="6" creationId="{C92B4F5D-ECBC-4294-807E-FC3C176ECD53}"/>
          </ac:cxnSpMkLst>
        </pc:cxnChg>
        <pc:cxnChg chg="add mod">
          <ac:chgData name="NUSRET TAS" userId="257c181775a523eb" providerId="LiveId" clId="{030C5BB5-44D8-4E60-90B9-60292466FD99}" dt="2022-10-03T03:56:47.070" v="3532" actId="1076"/>
          <ac:cxnSpMkLst>
            <pc:docMk/>
            <pc:sldMk cId="3295121224" sldId="1714"/>
            <ac:cxnSpMk id="7" creationId="{BB33A2CB-0DB1-4F7B-B3EF-4F50DCF2297A}"/>
          </ac:cxnSpMkLst>
        </pc:cxnChg>
        <pc:cxnChg chg="add mod">
          <ac:chgData name="NUSRET TAS" userId="257c181775a523eb" providerId="LiveId" clId="{030C5BB5-44D8-4E60-90B9-60292466FD99}" dt="2022-10-03T03:56:47.070" v="3532" actId="1076"/>
          <ac:cxnSpMkLst>
            <pc:docMk/>
            <pc:sldMk cId="3295121224" sldId="1714"/>
            <ac:cxnSpMk id="8" creationId="{A10D1233-1BA6-42F9-97B7-69D8A438E343}"/>
          </ac:cxnSpMkLst>
        </pc:cxnChg>
        <pc:cxnChg chg="add mod">
          <ac:chgData name="NUSRET TAS" userId="257c181775a523eb" providerId="LiveId" clId="{030C5BB5-44D8-4E60-90B9-60292466FD99}" dt="2022-10-03T03:56:47.070" v="3532" actId="1076"/>
          <ac:cxnSpMkLst>
            <pc:docMk/>
            <pc:sldMk cId="3295121224" sldId="1714"/>
            <ac:cxnSpMk id="9" creationId="{85B45A19-974B-4578-B5C7-EA504688B49B}"/>
          </ac:cxnSpMkLst>
        </pc:cxnChg>
        <pc:cxnChg chg="add mod">
          <ac:chgData name="NUSRET TAS" userId="257c181775a523eb" providerId="LiveId" clId="{030C5BB5-44D8-4E60-90B9-60292466FD99}" dt="2022-10-03T03:56:47.070" v="3532" actId="1076"/>
          <ac:cxnSpMkLst>
            <pc:docMk/>
            <pc:sldMk cId="3295121224" sldId="1714"/>
            <ac:cxnSpMk id="10" creationId="{7AC5CE0F-6115-49AE-9382-3E57BB5AE37D}"/>
          </ac:cxnSpMkLst>
        </pc:cxnChg>
        <pc:cxnChg chg="mod">
          <ac:chgData name="NUSRET TAS" userId="257c181775a523eb" providerId="LiveId" clId="{030C5BB5-44D8-4E60-90B9-60292466FD99}" dt="2022-10-03T03:56:36.895" v="3530"/>
          <ac:cxnSpMkLst>
            <pc:docMk/>
            <pc:sldMk cId="3295121224" sldId="1714"/>
            <ac:cxnSpMk id="19" creationId="{8C1FCF81-36EB-4CDE-8AAE-EE409234BA5D}"/>
          </ac:cxnSpMkLst>
        </pc:cxnChg>
        <pc:cxnChg chg="mod">
          <ac:chgData name="NUSRET TAS" userId="257c181775a523eb" providerId="LiveId" clId="{030C5BB5-44D8-4E60-90B9-60292466FD99}" dt="2022-10-03T03:56:47.070" v="3532" actId="1076"/>
          <ac:cxnSpMkLst>
            <pc:docMk/>
            <pc:sldMk cId="3295121224" sldId="1714"/>
            <ac:cxnSpMk id="22" creationId="{279EBDA4-609D-427E-9057-7678EBE58943}"/>
          </ac:cxnSpMkLst>
        </pc:cxnChg>
        <pc:cxnChg chg="mod">
          <ac:chgData name="NUSRET TAS" userId="257c181775a523eb" providerId="LiveId" clId="{030C5BB5-44D8-4E60-90B9-60292466FD99}" dt="2022-10-03T03:56:47.070" v="3532" actId="1076"/>
          <ac:cxnSpMkLst>
            <pc:docMk/>
            <pc:sldMk cId="3295121224" sldId="1714"/>
            <ac:cxnSpMk id="25" creationId="{202DA96D-FBB3-4B81-9560-253CF95EAE6E}"/>
          </ac:cxnSpMkLst>
        </pc:cxnChg>
        <pc:cxnChg chg="mod">
          <ac:chgData name="NUSRET TAS" userId="257c181775a523eb" providerId="LiveId" clId="{030C5BB5-44D8-4E60-90B9-60292466FD99}" dt="2022-10-03T03:56:36.895" v="3530"/>
          <ac:cxnSpMkLst>
            <pc:docMk/>
            <pc:sldMk cId="3295121224" sldId="1714"/>
            <ac:cxnSpMk id="28" creationId="{21EED9A7-FB3A-43B1-A483-14B4628F9DBC}"/>
          </ac:cxnSpMkLst>
        </pc:cxnChg>
        <pc:cxnChg chg="mod">
          <ac:chgData name="NUSRET TAS" userId="257c181775a523eb" providerId="LiveId" clId="{030C5BB5-44D8-4E60-90B9-60292466FD99}" dt="2022-10-03T03:56:36.895" v="3530"/>
          <ac:cxnSpMkLst>
            <pc:docMk/>
            <pc:sldMk cId="3295121224" sldId="1714"/>
            <ac:cxnSpMk id="31" creationId="{9C3F1C6C-46AA-401E-BC0D-4B3EAB06F217}"/>
          </ac:cxnSpMkLst>
        </pc:cxnChg>
        <pc:cxnChg chg="mod">
          <ac:chgData name="NUSRET TAS" userId="257c181775a523eb" providerId="LiveId" clId="{030C5BB5-44D8-4E60-90B9-60292466FD99}" dt="2022-10-03T03:56:36.895" v="3530"/>
          <ac:cxnSpMkLst>
            <pc:docMk/>
            <pc:sldMk cId="3295121224" sldId="1714"/>
            <ac:cxnSpMk id="34" creationId="{83283229-219A-4F3C-AF08-B7C2CCF689E7}"/>
          </ac:cxnSpMkLst>
        </pc:cxnChg>
        <pc:cxnChg chg="add mod">
          <ac:chgData name="NUSRET TAS" userId="257c181775a523eb" providerId="LiveId" clId="{030C5BB5-44D8-4E60-90B9-60292466FD99}" dt="2022-10-03T03:56:47.070" v="3532" actId="1076"/>
          <ac:cxnSpMkLst>
            <pc:docMk/>
            <pc:sldMk cId="3295121224" sldId="1714"/>
            <ac:cxnSpMk id="36" creationId="{E656DA81-4660-49F4-9316-E12C3CF6BA54}"/>
          </ac:cxnSpMkLst>
        </pc:cxnChg>
        <pc:cxnChg chg="add mod">
          <ac:chgData name="NUSRET TAS" userId="257c181775a523eb" providerId="LiveId" clId="{030C5BB5-44D8-4E60-90B9-60292466FD99}" dt="2022-10-03T03:56:47.070" v="3532" actId="1076"/>
          <ac:cxnSpMkLst>
            <pc:docMk/>
            <pc:sldMk cId="3295121224" sldId="1714"/>
            <ac:cxnSpMk id="38" creationId="{1FF6893E-627D-435E-B3FE-75257AB463C3}"/>
          </ac:cxnSpMkLst>
        </pc:cxnChg>
        <pc:cxnChg chg="add mod">
          <ac:chgData name="NUSRET TAS" userId="257c181775a523eb" providerId="LiveId" clId="{030C5BB5-44D8-4E60-90B9-60292466FD99}" dt="2022-10-03T03:56:47.070" v="3532" actId="1076"/>
          <ac:cxnSpMkLst>
            <pc:docMk/>
            <pc:sldMk cId="3295121224" sldId="1714"/>
            <ac:cxnSpMk id="40" creationId="{9878F1A1-268B-4436-8128-0E291A95BC68}"/>
          </ac:cxnSpMkLst>
        </pc:cxnChg>
        <pc:cxnChg chg="add mod">
          <ac:chgData name="NUSRET TAS" userId="257c181775a523eb" providerId="LiveId" clId="{030C5BB5-44D8-4E60-90B9-60292466FD99}" dt="2022-10-03T03:56:47.070" v="3532" actId="1076"/>
          <ac:cxnSpMkLst>
            <pc:docMk/>
            <pc:sldMk cId="3295121224" sldId="1714"/>
            <ac:cxnSpMk id="41" creationId="{95FAECC0-9203-4CA8-9EA8-74BC5052FA4E}"/>
          </ac:cxnSpMkLst>
        </pc:cxnChg>
        <pc:cxnChg chg="add mod">
          <ac:chgData name="NUSRET TAS" userId="257c181775a523eb" providerId="LiveId" clId="{030C5BB5-44D8-4E60-90B9-60292466FD99}" dt="2022-10-03T03:56:47.070" v="3532" actId="1076"/>
          <ac:cxnSpMkLst>
            <pc:docMk/>
            <pc:sldMk cId="3295121224" sldId="1714"/>
            <ac:cxnSpMk id="43" creationId="{D657A303-36D5-4C1A-922B-F38CE82851C4}"/>
          </ac:cxnSpMkLst>
        </pc:cxnChg>
        <pc:cxnChg chg="mod">
          <ac:chgData name="NUSRET TAS" userId="257c181775a523eb" providerId="LiveId" clId="{030C5BB5-44D8-4E60-90B9-60292466FD99}" dt="2022-10-03T03:56:47.070" v="3532" actId="1076"/>
          <ac:cxnSpMkLst>
            <pc:docMk/>
            <pc:sldMk cId="3295121224" sldId="1714"/>
            <ac:cxnSpMk id="46" creationId="{F70CD6F3-F590-4386-ACB5-142ABB2E6A02}"/>
          </ac:cxnSpMkLst>
        </pc:cxnChg>
        <pc:cxnChg chg="mod">
          <ac:chgData name="NUSRET TAS" userId="257c181775a523eb" providerId="LiveId" clId="{030C5BB5-44D8-4E60-90B9-60292466FD99}" dt="2022-10-03T03:56:36.895" v="3530"/>
          <ac:cxnSpMkLst>
            <pc:docMk/>
            <pc:sldMk cId="3295121224" sldId="1714"/>
            <ac:cxnSpMk id="49" creationId="{D2A6BA09-04DD-4934-B021-38372FC8040F}"/>
          </ac:cxnSpMkLst>
        </pc:cxnChg>
        <pc:cxnChg chg="mod">
          <ac:chgData name="NUSRET TAS" userId="257c181775a523eb" providerId="LiveId" clId="{030C5BB5-44D8-4E60-90B9-60292466FD99}" dt="2022-10-03T03:56:36.895" v="3530"/>
          <ac:cxnSpMkLst>
            <pc:docMk/>
            <pc:sldMk cId="3295121224" sldId="1714"/>
            <ac:cxnSpMk id="52" creationId="{4B45D8A9-B262-4125-AC51-5921F726CF94}"/>
          </ac:cxnSpMkLst>
        </pc:cxnChg>
        <pc:cxnChg chg="mod">
          <ac:chgData name="NUSRET TAS" userId="257c181775a523eb" providerId="LiveId" clId="{030C5BB5-44D8-4E60-90B9-60292466FD99}" dt="2022-10-03T03:56:36.895" v="3530"/>
          <ac:cxnSpMkLst>
            <pc:docMk/>
            <pc:sldMk cId="3295121224" sldId="1714"/>
            <ac:cxnSpMk id="55" creationId="{90B21BF5-1FFF-4FD7-AC40-041A0CC78B55}"/>
          </ac:cxnSpMkLst>
        </pc:cxnChg>
        <pc:cxnChg chg="mod">
          <ac:chgData name="NUSRET TAS" userId="257c181775a523eb" providerId="LiveId" clId="{030C5BB5-44D8-4E60-90B9-60292466FD99}" dt="2022-10-03T03:56:36.895" v="3530"/>
          <ac:cxnSpMkLst>
            <pc:docMk/>
            <pc:sldMk cId="3295121224" sldId="1714"/>
            <ac:cxnSpMk id="58" creationId="{9FE1BC02-E708-42D6-8D7F-54C78154E260}"/>
          </ac:cxnSpMkLst>
        </pc:cxnChg>
        <pc:cxnChg chg="mod">
          <ac:chgData name="NUSRET TAS" userId="257c181775a523eb" providerId="LiveId" clId="{030C5BB5-44D8-4E60-90B9-60292466FD99}" dt="2022-10-03T03:56:36.895" v="3530"/>
          <ac:cxnSpMkLst>
            <pc:docMk/>
            <pc:sldMk cId="3295121224" sldId="1714"/>
            <ac:cxnSpMk id="62" creationId="{6D68D408-1977-44E3-A112-995191DAF20C}"/>
          </ac:cxnSpMkLst>
        </pc:cxnChg>
        <pc:cxnChg chg="mod">
          <ac:chgData name="NUSRET TAS" userId="257c181775a523eb" providerId="LiveId" clId="{030C5BB5-44D8-4E60-90B9-60292466FD99}" dt="2022-10-03T03:58:48.237" v="3546"/>
          <ac:cxnSpMkLst>
            <pc:docMk/>
            <pc:sldMk cId="3295121224" sldId="1714"/>
            <ac:cxnSpMk id="66" creationId="{566D872A-00FD-40F6-BFF8-31F81D8FCFCB}"/>
          </ac:cxnSpMkLst>
        </pc:cxnChg>
        <pc:cxnChg chg="mod">
          <ac:chgData name="NUSRET TAS" userId="257c181775a523eb" providerId="LiveId" clId="{030C5BB5-44D8-4E60-90B9-60292466FD99}" dt="2022-10-03T03:58:48.237" v="3546"/>
          <ac:cxnSpMkLst>
            <pc:docMk/>
            <pc:sldMk cId="3295121224" sldId="1714"/>
            <ac:cxnSpMk id="69" creationId="{404CC1D0-DAC7-4904-AEB9-08E434964D2E}"/>
          </ac:cxnSpMkLst>
        </pc:cxnChg>
        <pc:cxnChg chg="del mod topLvl">
          <ac:chgData name="NUSRET TAS" userId="257c181775a523eb" providerId="LiveId" clId="{030C5BB5-44D8-4E60-90B9-60292466FD99}" dt="2022-10-03T03:59:06.989" v="3552" actId="478"/>
          <ac:cxnSpMkLst>
            <pc:docMk/>
            <pc:sldMk cId="3295121224" sldId="1714"/>
            <ac:cxnSpMk id="72" creationId="{B71BF88A-0BE9-46C7-B59C-71284453D2C6}"/>
          </ac:cxnSpMkLst>
        </pc:cxnChg>
        <pc:cxnChg chg="del mod topLvl">
          <ac:chgData name="NUSRET TAS" userId="257c181775a523eb" providerId="LiveId" clId="{030C5BB5-44D8-4E60-90B9-60292466FD99}" dt="2022-10-03T03:59:06.047" v="3551" actId="478"/>
          <ac:cxnSpMkLst>
            <pc:docMk/>
            <pc:sldMk cId="3295121224" sldId="1714"/>
            <ac:cxnSpMk id="75" creationId="{49385FC9-2F21-444F-936F-DEE8BA27C9A0}"/>
          </ac:cxnSpMkLst>
        </pc:cxnChg>
      </pc:sldChg>
      <pc:sldChg chg="addSp delSp modSp add mod ord delAnim modAnim">
        <pc:chgData name="NUSRET TAS" userId="257c181775a523eb" providerId="LiveId" clId="{030C5BB5-44D8-4E60-90B9-60292466FD99}" dt="2022-10-03T03:53:25.343" v="3342" actId="20577"/>
        <pc:sldMkLst>
          <pc:docMk/>
          <pc:sldMk cId="3444684660" sldId="1715"/>
        </pc:sldMkLst>
        <pc:spChg chg="mod">
          <ac:chgData name="NUSRET TAS" userId="257c181775a523eb" providerId="LiveId" clId="{030C5BB5-44D8-4E60-90B9-60292466FD99}" dt="2022-10-03T03:51:18.745" v="3316" actId="1076"/>
          <ac:spMkLst>
            <pc:docMk/>
            <pc:sldMk cId="3444684660" sldId="1715"/>
            <ac:spMk id="2" creationId="{D3430BA2-C4BD-4ED1-87B9-FFD38A06657B}"/>
          </ac:spMkLst>
        </pc:spChg>
        <pc:spChg chg="add mod">
          <ac:chgData name="NUSRET TAS" userId="257c181775a523eb" providerId="LiveId" clId="{030C5BB5-44D8-4E60-90B9-60292466FD99}" dt="2022-10-03T01:04:51.117" v="2869" actId="164"/>
          <ac:spMkLst>
            <pc:docMk/>
            <pc:sldMk cId="3444684660" sldId="1715"/>
            <ac:spMk id="12" creationId="{1D579936-94E8-4696-AF8E-6A77277BBB4D}"/>
          </ac:spMkLst>
        </pc:spChg>
        <pc:spChg chg="mod">
          <ac:chgData name="NUSRET TAS" userId="257c181775a523eb" providerId="LiveId" clId="{030C5BB5-44D8-4E60-90B9-60292466FD99}" dt="2022-10-03T03:51:30.836" v="3317" actId="1076"/>
          <ac:spMkLst>
            <pc:docMk/>
            <pc:sldMk cId="3444684660" sldId="1715"/>
            <ac:spMk id="13" creationId="{2E5DB800-49E5-4AA7-B439-4478F74C3A1B}"/>
          </ac:spMkLst>
        </pc:spChg>
        <pc:spChg chg="mod">
          <ac:chgData name="NUSRET TAS" userId="257c181775a523eb" providerId="LiveId" clId="{030C5BB5-44D8-4E60-90B9-60292466FD99}" dt="2022-10-03T03:51:30.836" v="3317" actId="1076"/>
          <ac:spMkLst>
            <pc:docMk/>
            <pc:sldMk cId="3444684660" sldId="1715"/>
            <ac:spMk id="14" creationId="{95AECE54-7496-447B-A36F-95CEEEAEA703}"/>
          </ac:spMkLst>
        </pc:spChg>
        <pc:spChg chg="mod">
          <ac:chgData name="NUSRET TAS" userId="257c181775a523eb" providerId="LiveId" clId="{030C5BB5-44D8-4E60-90B9-60292466FD99}" dt="2022-10-03T03:51:30.836" v="3317" actId="1076"/>
          <ac:spMkLst>
            <pc:docMk/>
            <pc:sldMk cId="3444684660" sldId="1715"/>
            <ac:spMk id="15" creationId="{36CB88F2-7D98-435A-9605-25046E35A9DD}"/>
          </ac:spMkLst>
        </pc:spChg>
        <pc:spChg chg="mod">
          <ac:chgData name="NUSRET TAS" userId="257c181775a523eb" providerId="LiveId" clId="{030C5BB5-44D8-4E60-90B9-60292466FD99}" dt="2022-10-03T03:51:30.836" v="3317" actId="1076"/>
          <ac:spMkLst>
            <pc:docMk/>
            <pc:sldMk cId="3444684660" sldId="1715"/>
            <ac:spMk id="16" creationId="{621968F9-99DF-4370-A18E-78BDA0B25B18}"/>
          </ac:spMkLst>
        </pc:spChg>
        <pc:spChg chg="mod">
          <ac:chgData name="NUSRET TAS" userId="257c181775a523eb" providerId="LiveId" clId="{030C5BB5-44D8-4E60-90B9-60292466FD99}" dt="2022-10-03T03:51:30.836" v="3317" actId="1076"/>
          <ac:spMkLst>
            <pc:docMk/>
            <pc:sldMk cId="3444684660" sldId="1715"/>
            <ac:spMk id="17" creationId="{5329B666-D6EA-4866-B1C7-DC58488C2DBF}"/>
          </ac:spMkLst>
        </pc:spChg>
        <pc:spChg chg="mod">
          <ac:chgData name="NUSRET TAS" userId="257c181775a523eb" providerId="LiveId" clId="{030C5BB5-44D8-4E60-90B9-60292466FD99}" dt="2022-10-03T03:51:30.836" v="3317" actId="1076"/>
          <ac:spMkLst>
            <pc:docMk/>
            <pc:sldMk cId="3444684660" sldId="1715"/>
            <ac:spMk id="53" creationId="{9BFDCB7B-19DE-4B97-A7E6-FD4FE1AF29AE}"/>
          </ac:spMkLst>
        </pc:spChg>
        <pc:spChg chg="mod">
          <ac:chgData name="NUSRET TAS" userId="257c181775a523eb" providerId="LiveId" clId="{030C5BB5-44D8-4E60-90B9-60292466FD99}" dt="2022-10-03T03:51:30.836" v="3317" actId="1076"/>
          <ac:spMkLst>
            <pc:docMk/>
            <pc:sldMk cId="3444684660" sldId="1715"/>
            <ac:spMk id="56" creationId="{C2D8A5DB-815B-420C-99E5-8B43DB4972A1}"/>
          </ac:spMkLst>
        </pc:spChg>
        <pc:spChg chg="mod">
          <ac:chgData name="NUSRET TAS" userId="257c181775a523eb" providerId="LiveId" clId="{030C5BB5-44D8-4E60-90B9-60292466FD99}" dt="2022-10-03T03:51:30.836" v="3317" actId="1076"/>
          <ac:spMkLst>
            <pc:docMk/>
            <pc:sldMk cId="3444684660" sldId="1715"/>
            <ac:spMk id="57" creationId="{FC1E74A7-EB8E-4C97-9B6C-13A92659C316}"/>
          </ac:spMkLst>
        </pc:spChg>
        <pc:spChg chg="mod">
          <ac:chgData name="NUSRET TAS" userId="257c181775a523eb" providerId="LiveId" clId="{030C5BB5-44D8-4E60-90B9-60292466FD99}" dt="2022-10-03T03:51:30.836" v="3317" actId="1076"/>
          <ac:spMkLst>
            <pc:docMk/>
            <pc:sldMk cId="3444684660" sldId="1715"/>
            <ac:spMk id="64" creationId="{121A2197-71DB-43E5-9BF6-19E398E65BA6}"/>
          </ac:spMkLst>
        </pc:spChg>
        <pc:spChg chg="mod">
          <ac:chgData name="NUSRET TAS" userId="257c181775a523eb" providerId="LiveId" clId="{030C5BB5-44D8-4E60-90B9-60292466FD99}" dt="2022-10-03T03:51:30.836" v="3317" actId="1076"/>
          <ac:spMkLst>
            <pc:docMk/>
            <pc:sldMk cId="3444684660" sldId="1715"/>
            <ac:spMk id="67" creationId="{AAC025A2-A4D8-41D9-8485-0075D6C5D2C1}"/>
          </ac:spMkLst>
        </pc:spChg>
        <pc:spChg chg="mod">
          <ac:chgData name="NUSRET TAS" userId="257c181775a523eb" providerId="LiveId" clId="{030C5BB5-44D8-4E60-90B9-60292466FD99}" dt="2022-10-03T03:51:30.836" v="3317" actId="1076"/>
          <ac:spMkLst>
            <pc:docMk/>
            <pc:sldMk cId="3444684660" sldId="1715"/>
            <ac:spMk id="69" creationId="{938C5904-7BEB-47BB-8885-32F43E2DA5D8}"/>
          </ac:spMkLst>
        </pc:spChg>
        <pc:spChg chg="mod">
          <ac:chgData name="NUSRET TAS" userId="257c181775a523eb" providerId="LiveId" clId="{030C5BB5-44D8-4E60-90B9-60292466FD99}" dt="2022-10-03T01:04:53.349" v="2870"/>
          <ac:spMkLst>
            <pc:docMk/>
            <pc:sldMk cId="3444684660" sldId="1715"/>
            <ac:spMk id="70" creationId="{A4391164-2FF6-4EB4-AAF2-3582545D2432}"/>
          </ac:spMkLst>
        </pc:spChg>
        <pc:spChg chg="mod">
          <ac:chgData name="NUSRET TAS" userId="257c181775a523eb" providerId="LiveId" clId="{030C5BB5-44D8-4E60-90B9-60292466FD99}" dt="2022-10-03T01:05:00.058" v="2872"/>
          <ac:spMkLst>
            <pc:docMk/>
            <pc:sldMk cId="3444684660" sldId="1715"/>
            <ac:spMk id="73" creationId="{2BAD6927-55DA-4A65-988D-BA1814196CD5}"/>
          </ac:spMkLst>
        </pc:spChg>
        <pc:spChg chg="mod">
          <ac:chgData name="NUSRET TAS" userId="257c181775a523eb" providerId="LiveId" clId="{030C5BB5-44D8-4E60-90B9-60292466FD99}" dt="2022-10-03T03:51:30.836" v="3317" actId="1076"/>
          <ac:spMkLst>
            <pc:docMk/>
            <pc:sldMk cId="3444684660" sldId="1715"/>
            <ac:spMk id="84" creationId="{BAA7FFD7-43F9-47CA-AB44-38CD0BE8FE42}"/>
          </ac:spMkLst>
        </pc:spChg>
        <pc:spChg chg="del">
          <ac:chgData name="NUSRET TAS" userId="257c181775a523eb" providerId="LiveId" clId="{030C5BB5-44D8-4E60-90B9-60292466FD99}" dt="2022-10-03T01:04:02.543" v="2862" actId="478"/>
          <ac:spMkLst>
            <pc:docMk/>
            <pc:sldMk cId="3444684660" sldId="1715"/>
            <ac:spMk id="87" creationId="{7586E48B-BAC5-4621-87EF-D4E21F2BE239}"/>
          </ac:spMkLst>
        </pc:spChg>
        <pc:spChg chg="mod">
          <ac:chgData name="NUSRET TAS" userId="257c181775a523eb" providerId="LiveId" clId="{030C5BB5-44D8-4E60-90B9-60292466FD99}" dt="2022-10-03T03:53:25.343" v="3342" actId="20577"/>
          <ac:spMkLst>
            <pc:docMk/>
            <pc:sldMk cId="3444684660" sldId="1715"/>
            <ac:spMk id="88" creationId="{1319D488-6743-4FC0-B25F-F08EBB5A137D}"/>
          </ac:spMkLst>
        </pc:spChg>
        <pc:grpChg chg="add mod">
          <ac:chgData name="NUSRET TAS" userId="257c181775a523eb" providerId="LiveId" clId="{030C5BB5-44D8-4E60-90B9-60292466FD99}" dt="2022-10-03T03:51:30.836" v="3317" actId="1076"/>
          <ac:grpSpMkLst>
            <pc:docMk/>
            <pc:sldMk cId="3444684660" sldId="1715"/>
            <ac:grpSpMk id="18" creationId="{3C4E7198-7B4D-4A1C-A2D1-432F8F312784}"/>
          </ac:grpSpMkLst>
        </pc:grpChg>
        <pc:grpChg chg="add mod">
          <ac:chgData name="NUSRET TAS" userId="257c181775a523eb" providerId="LiveId" clId="{030C5BB5-44D8-4E60-90B9-60292466FD99}" dt="2022-10-03T03:51:30.836" v="3317" actId="1076"/>
          <ac:grpSpMkLst>
            <pc:docMk/>
            <pc:sldMk cId="3444684660" sldId="1715"/>
            <ac:grpSpMk id="21" creationId="{4CC7D413-84C6-41B9-857A-B9751002DE52}"/>
          </ac:grpSpMkLst>
        </pc:grpChg>
        <pc:grpChg chg="mod">
          <ac:chgData name="NUSRET TAS" userId="257c181775a523eb" providerId="LiveId" clId="{030C5BB5-44D8-4E60-90B9-60292466FD99}" dt="2022-10-03T03:51:30.836" v="3317" actId="1076"/>
          <ac:grpSpMkLst>
            <pc:docMk/>
            <pc:sldMk cId="3444684660" sldId="1715"/>
            <ac:grpSpMk id="24" creationId="{8A9A03F7-C1B5-4805-AE33-42709226FA49}"/>
          </ac:grpSpMkLst>
        </pc:grpChg>
        <pc:grpChg chg="mod">
          <ac:chgData name="NUSRET TAS" userId="257c181775a523eb" providerId="LiveId" clId="{030C5BB5-44D8-4E60-90B9-60292466FD99}" dt="2022-10-03T03:51:30.836" v="3317" actId="1076"/>
          <ac:grpSpMkLst>
            <pc:docMk/>
            <pc:sldMk cId="3444684660" sldId="1715"/>
            <ac:grpSpMk id="27" creationId="{D51FE4B8-4E7E-4605-B04A-29CE15B737EC}"/>
          </ac:grpSpMkLst>
        </pc:grpChg>
        <pc:grpChg chg="mod">
          <ac:chgData name="NUSRET TAS" userId="257c181775a523eb" providerId="LiveId" clId="{030C5BB5-44D8-4E60-90B9-60292466FD99}" dt="2022-10-03T03:51:30.836" v="3317" actId="1076"/>
          <ac:grpSpMkLst>
            <pc:docMk/>
            <pc:sldMk cId="3444684660" sldId="1715"/>
            <ac:grpSpMk id="30" creationId="{C001E7D4-E2A9-45D2-B629-F1041E3353F6}"/>
          </ac:grpSpMkLst>
        </pc:grpChg>
        <pc:grpChg chg="del">
          <ac:chgData name="NUSRET TAS" userId="257c181775a523eb" providerId="LiveId" clId="{030C5BB5-44D8-4E60-90B9-60292466FD99}" dt="2022-10-03T01:05:49.959" v="2877" actId="478"/>
          <ac:grpSpMkLst>
            <pc:docMk/>
            <pc:sldMk cId="3444684660" sldId="1715"/>
            <ac:grpSpMk id="33" creationId="{4FB783AF-9CB1-4EFC-B7BB-EA489BFCD789}"/>
          </ac:grpSpMkLst>
        </pc:grpChg>
        <pc:grpChg chg="mod">
          <ac:chgData name="NUSRET TAS" userId="257c181775a523eb" providerId="LiveId" clId="{030C5BB5-44D8-4E60-90B9-60292466FD99}" dt="2022-10-03T03:51:30.836" v="3317" actId="1076"/>
          <ac:grpSpMkLst>
            <pc:docMk/>
            <pc:sldMk cId="3444684660" sldId="1715"/>
            <ac:grpSpMk id="36" creationId="{4248EF1E-0CC6-4754-AD19-A1836C0A475E}"/>
          </ac:grpSpMkLst>
        </pc:grpChg>
        <pc:grpChg chg="mod">
          <ac:chgData name="NUSRET TAS" userId="257c181775a523eb" providerId="LiveId" clId="{030C5BB5-44D8-4E60-90B9-60292466FD99}" dt="2022-10-03T03:51:30.836" v="3317" actId="1076"/>
          <ac:grpSpMkLst>
            <pc:docMk/>
            <pc:sldMk cId="3444684660" sldId="1715"/>
            <ac:grpSpMk id="44" creationId="{AF92A44D-3715-4DCA-83E4-85F6C33B9E06}"/>
          </ac:grpSpMkLst>
        </pc:grpChg>
        <pc:grpChg chg="mod">
          <ac:chgData name="NUSRET TAS" userId="257c181775a523eb" providerId="LiveId" clId="{030C5BB5-44D8-4E60-90B9-60292466FD99}" dt="2022-10-03T03:51:30.836" v="3317" actId="1076"/>
          <ac:grpSpMkLst>
            <pc:docMk/>
            <pc:sldMk cId="3444684660" sldId="1715"/>
            <ac:grpSpMk id="48" creationId="{24F64C71-1E36-4DC4-A562-04C783BC5B25}"/>
          </ac:grpSpMkLst>
        </pc:grpChg>
        <pc:grpChg chg="add mod">
          <ac:chgData name="NUSRET TAS" userId="257c181775a523eb" providerId="LiveId" clId="{030C5BB5-44D8-4E60-90B9-60292466FD99}" dt="2022-10-03T03:51:30.836" v="3317" actId="1076"/>
          <ac:grpSpMkLst>
            <pc:docMk/>
            <pc:sldMk cId="3444684660" sldId="1715"/>
            <ac:grpSpMk id="63" creationId="{93BFE7A6-39D3-4B4A-8B14-3FD50ADCA574}"/>
          </ac:grpSpMkLst>
        </pc:grpChg>
        <pc:grpChg chg="add mod">
          <ac:chgData name="NUSRET TAS" userId="257c181775a523eb" providerId="LiveId" clId="{030C5BB5-44D8-4E60-90B9-60292466FD99}" dt="2022-10-03T03:51:30.836" v="3317" actId="1076"/>
          <ac:grpSpMkLst>
            <pc:docMk/>
            <pc:sldMk cId="3444684660" sldId="1715"/>
            <ac:grpSpMk id="71" creationId="{E0066498-1D68-4E33-9516-FE885149BC24}"/>
          </ac:grpSpMkLst>
        </pc:grpChg>
        <pc:grpChg chg="mod">
          <ac:chgData name="NUSRET TAS" userId="257c181775a523eb" providerId="LiveId" clId="{030C5BB5-44D8-4E60-90B9-60292466FD99}" dt="2022-10-03T03:51:30.836" v="3317" actId="1076"/>
          <ac:grpSpMkLst>
            <pc:docMk/>
            <pc:sldMk cId="3444684660" sldId="1715"/>
            <ac:grpSpMk id="74" creationId="{9D760279-4BDB-4488-961A-94066382C58D}"/>
          </ac:grpSpMkLst>
        </pc:grpChg>
        <pc:grpChg chg="mod">
          <ac:chgData name="NUSRET TAS" userId="257c181775a523eb" providerId="LiveId" clId="{030C5BB5-44D8-4E60-90B9-60292466FD99}" dt="2022-10-03T03:51:30.836" v="3317" actId="1076"/>
          <ac:grpSpMkLst>
            <pc:docMk/>
            <pc:sldMk cId="3444684660" sldId="1715"/>
            <ac:grpSpMk id="80" creationId="{441D3282-D080-4F91-97F2-F084F1356580}"/>
          </ac:grpSpMkLst>
        </pc:grpChg>
        <pc:picChg chg="mod">
          <ac:chgData name="NUSRET TAS" userId="257c181775a523eb" providerId="LiveId" clId="{030C5BB5-44D8-4E60-90B9-60292466FD99}" dt="2022-10-03T03:51:30.836" v="3317" actId="1076"/>
          <ac:picMkLst>
            <pc:docMk/>
            <pc:sldMk cId="3444684660" sldId="1715"/>
            <ac:picMk id="23" creationId="{3B434C30-233C-4604-8DA2-DAF392571AC1}"/>
          </ac:picMkLst>
        </pc:picChg>
        <pc:picChg chg="mod topLvl">
          <ac:chgData name="NUSRET TAS" userId="257c181775a523eb" providerId="LiveId" clId="{030C5BB5-44D8-4E60-90B9-60292466FD99}" dt="2022-10-03T01:07:43.549" v="2893" actId="164"/>
          <ac:picMkLst>
            <pc:docMk/>
            <pc:sldMk cId="3444684660" sldId="1715"/>
            <ac:picMk id="34" creationId="{1E1A1D90-6AE8-4CAD-9458-039EDE2AD35A}"/>
          </ac:picMkLst>
        </pc:picChg>
        <pc:picChg chg="mod">
          <ac:chgData name="NUSRET TAS" userId="257c181775a523eb" providerId="LiveId" clId="{030C5BB5-44D8-4E60-90B9-60292466FD99}" dt="2022-10-03T03:51:30.836" v="3317" actId="1076"/>
          <ac:picMkLst>
            <pc:docMk/>
            <pc:sldMk cId="3444684660" sldId="1715"/>
            <ac:picMk id="51" creationId="{EA3D0755-2AA3-4C25-AF11-35638041F5BB}"/>
          </ac:picMkLst>
        </pc:picChg>
        <pc:cxnChg chg="add mod">
          <ac:chgData name="NUSRET TAS" userId="257c181775a523eb" providerId="LiveId" clId="{030C5BB5-44D8-4E60-90B9-60292466FD99}" dt="2022-10-03T01:04:51.117" v="2869" actId="164"/>
          <ac:cxnSpMkLst>
            <pc:docMk/>
            <pc:sldMk cId="3444684660" sldId="1715"/>
            <ac:cxnSpMk id="5" creationId="{8229E5B9-F638-4E0D-A538-5C2A82CE7192}"/>
          </ac:cxnSpMkLst>
        </pc:cxnChg>
        <pc:cxnChg chg="mod">
          <ac:chgData name="NUSRET TAS" userId="257c181775a523eb" providerId="LiveId" clId="{030C5BB5-44D8-4E60-90B9-60292466FD99}" dt="2022-10-03T03:51:30.836" v="3317" actId="1076"/>
          <ac:cxnSpMkLst>
            <pc:docMk/>
            <pc:sldMk cId="3444684660" sldId="1715"/>
            <ac:cxnSpMk id="6" creationId="{84E0FCFF-FE4C-43CF-AF94-2284A6865CC9}"/>
          </ac:cxnSpMkLst>
        </pc:cxnChg>
        <pc:cxnChg chg="mod">
          <ac:chgData name="NUSRET TAS" userId="257c181775a523eb" providerId="LiveId" clId="{030C5BB5-44D8-4E60-90B9-60292466FD99}" dt="2022-10-03T03:51:30.836" v="3317" actId="1076"/>
          <ac:cxnSpMkLst>
            <pc:docMk/>
            <pc:sldMk cId="3444684660" sldId="1715"/>
            <ac:cxnSpMk id="7" creationId="{5DBADD4F-B2E4-48E3-8F1F-CF83498416ED}"/>
          </ac:cxnSpMkLst>
        </pc:cxnChg>
        <pc:cxnChg chg="mod">
          <ac:chgData name="NUSRET TAS" userId="257c181775a523eb" providerId="LiveId" clId="{030C5BB5-44D8-4E60-90B9-60292466FD99}" dt="2022-10-03T03:51:30.836" v="3317" actId="1076"/>
          <ac:cxnSpMkLst>
            <pc:docMk/>
            <pc:sldMk cId="3444684660" sldId="1715"/>
            <ac:cxnSpMk id="8" creationId="{73C7D4E3-56AE-47EB-95E5-1619A277816C}"/>
          </ac:cxnSpMkLst>
        </pc:cxnChg>
        <pc:cxnChg chg="mod">
          <ac:chgData name="NUSRET TAS" userId="257c181775a523eb" providerId="LiveId" clId="{030C5BB5-44D8-4E60-90B9-60292466FD99}" dt="2022-10-03T03:51:30.836" v="3317" actId="1076"/>
          <ac:cxnSpMkLst>
            <pc:docMk/>
            <pc:sldMk cId="3444684660" sldId="1715"/>
            <ac:cxnSpMk id="9" creationId="{A369D39B-AB4F-49CC-BFC9-18F0C52DE186}"/>
          </ac:cxnSpMkLst>
        </pc:cxnChg>
        <pc:cxnChg chg="mod">
          <ac:chgData name="NUSRET TAS" userId="257c181775a523eb" providerId="LiveId" clId="{030C5BB5-44D8-4E60-90B9-60292466FD99}" dt="2022-10-03T03:51:30.836" v="3317" actId="1076"/>
          <ac:cxnSpMkLst>
            <pc:docMk/>
            <pc:sldMk cId="3444684660" sldId="1715"/>
            <ac:cxnSpMk id="10" creationId="{F67DC8F8-B5B4-40C5-A8B4-EBCBF07D69F3}"/>
          </ac:cxnSpMkLst>
        </pc:cxnChg>
        <pc:cxnChg chg="mod">
          <ac:chgData name="NUSRET TAS" userId="257c181775a523eb" providerId="LiveId" clId="{030C5BB5-44D8-4E60-90B9-60292466FD99}" dt="2022-10-03T03:51:30.836" v="3317" actId="1076"/>
          <ac:cxnSpMkLst>
            <pc:docMk/>
            <pc:sldMk cId="3444684660" sldId="1715"/>
            <ac:cxnSpMk id="11" creationId="{17B19A70-9EB1-4081-978A-683123E95348}"/>
          </ac:cxnSpMkLst>
        </pc:cxnChg>
        <pc:cxnChg chg="mod">
          <ac:chgData name="NUSRET TAS" userId="257c181775a523eb" providerId="LiveId" clId="{030C5BB5-44D8-4E60-90B9-60292466FD99}" dt="2022-10-03T03:51:50.004" v="3319" actId="14100"/>
          <ac:cxnSpMkLst>
            <pc:docMk/>
            <pc:sldMk cId="3444684660" sldId="1715"/>
            <ac:cxnSpMk id="29" creationId="{B1973444-B706-4D23-89F7-B178D34C7C48}"/>
          </ac:cxnSpMkLst>
        </pc:cxnChg>
        <pc:cxnChg chg="mod">
          <ac:chgData name="NUSRET TAS" userId="257c181775a523eb" providerId="LiveId" clId="{030C5BB5-44D8-4E60-90B9-60292466FD99}" dt="2022-10-03T03:52:04.863" v="3323" actId="14100"/>
          <ac:cxnSpMkLst>
            <pc:docMk/>
            <pc:sldMk cId="3444684660" sldId="1715"/>
            <ac:cxnSpMk id="32" creationId="{C49C3736-C096-4D0D-A27F-26A78F27852F}"/>
          </ac:cxnSpMkLst>
        </pc:cxnChg>
        <pc:cxnChg chg="del mod topLvl">
          <ac:chgData name="NUSRET TAS" userId="257c181775a523eb" providerId="LiveId" clId="{030C5BB5-44D8-4E60-90B9-60292466FD99}" dt="2022-10-03T01:05:49.959" v="2877" actId="478"/>
          <ac:cxnSpMkLst>
            <pc:docMk/>
            <pc:sldMk cId="3444684660" sldId="1715"/>
            <ac:cxnSpMk id="35" creationId="{574BE08B-1772-4929-A82F-0012F015B65B}"/>
          </ac:cxnSpMkLst>
        </pc:cxnChg>
        <pc:cxnChg chg="mod">
          <ac:chgData name="NUSRET TAS" userId="257c181775a523eb" providerId="LiveId" clId="{030C5BB5-44D8-4E60-90B9-60292466FD99}" dt="2022-10-03T03:51:30.836" v="3317" actId="1076"/>
          <ac:cxnSpMkLst>
            <pc:docMk/>
            <pc:sldMk cId="3444684660" sldId="1715"/>
            <ac:cxnSpMk id="52" creationId="{C409786E-3F7D-4405-90C8-661DA53DADB5}"/>
          </ac:cxnSpMkLst>
        </pc:cxnChg>
        <pc:cxnChg chg="mod">
          <ac:chgData name="NUSRET TAS" userId="257c181775a523eb" providerId="LiveId" clId="{030C5BB5-44D8-4E60-90B9-60292466FD99}" dt="2022-10-03T03:51:30.836" v="3317" actId="1076"/>
          <ac:cxnSpMkLst>
            <pc:docMk/>
            <pc:sldMk cId="3444684660" sldId="1715"/>
            <ac:cxnSpMk id="55" creationId="{E27D2F49-C107-402A-9EEB-055B773341F6}"/>
          </ac:cxnSpMkLst>
        </pc:cxnChg>
        <pc:cxnChg chg="mod">
          <ac:chgData name="NUSRET TAS" userId="257c181775a523eb" providerId="LiveId" clId="{030C5BB5-44D8-4E60-90B9-60292466FD99}" dt="2022-10-03T03:51:30.836" v="3317" actId="1076"/>
          <ac:cxnSpMkLst>
            <pc:docMk/>
            <pc:sldMk cId="3444684660" sldId="1715"/>
            <ac:cxnSpMk id="62" creationId="{CD1FD48F-0A36-41E2-BA6E-7F71ECC079A1}"/>
          </ac:cxnSpMkLst>
        </pc:cxnChg>
        <pc:cxnChg chg="mod">
          <ac:chgData name="NUSRET TAS" userId="257c181775a523eb" providerId="LiveId" clId="{030C5BB5-44D8-4E60-90B9-60292466FD99}" dt="2022-10-03T01:04:53.349" v="2870"/>
          <ac:cxnSpMkLst>
            <pc:docMk/>
            <pc:sldMk cId="3444684660" sldId="1715"/>
            <ac:cxnSpMk id="65" creationId="{4CF2913F-23A0-4E48-8320-E4910651CAB2}"/>
          </ac:cxnSpMkLst>
        </pc:cxnChg>
        <pc:cxnChg chg="mod">
          <ac:chgData name="NUSRET TAS" userId="257c181775a523eb" providerId="LiveId" clId="{030C5BB5-44D8-4E60-90B9-60292466FD99}" dt="2022-10-03T03:51:30.836" v="3317" actId="1076"/>
          <ac:cxnSpMkLst>
            <pc:docMk/>
            <pc:sldMk cId="3444684660" sldId="1715"/>
            <ac:cxnSpMk id="66" creationId="{F9B34EC6-2613-483E-923F-7859B626225D}"/>
          </ac:cxnSpMkLst>
        </pc:cxnChg>
        <pc:cxnChg chg="mod">
          <ac:chgData name="NUSRET TAS" userId="257c181775a523eb" providerId="LiveId" clId="{030C5BB5-44D8-4E60-90B9-60292466FD99}" dt="2022-10-03T03:51:30.836" v="3317" actId="1076"/>
          <ac:cxnSpMkLst>
            <pc:docMk/>
            <pc:sldMk cId="3444684660" sldId="1715"/>
            <ac:cxnSpMk id="68" creationId="{A6B0E4BC-963B-4AB5-820C-58ED10F78745}"/>
          </ac:cxnSpMkLst>
        </pc:cxnChg>
        <pc:cxnChg chg="mod">
          <ac:chgData name="NUSRET TAS" userId="257c181775a523eb" providerId="LiveId" clId="{030C5BB5-44D8-4E60-90B9-60292466FD99}" dt="2022-10-03T01:05:00.058" v="2872"/>
          <ac:cxnSpMkLst>
            <pc:docMk/>
            <pc:sldMk cId="3444684660" sldId="1715"/>
            <ac:cxnSpMk id="72" creationId="{59569285-72C8-4A72-AD15-CA7EBC4BC4BA}"/>
          </ac:cxnSpMkLst>
        </pc:cxnChg>
        <pc:cxnChg chg="mod">
          <ac:chgData name="NUSRET TAS" userId="257c181775a523eb" providerId="LiveId" clId="{030C5BB5-44D8-4E60-90B9-60292466FD99}" dt="2022-10-03T03:51:54.549" v="3321" actId="14100"/>
          <ac:cxnSpMkLst>
            <pc:docMk/>
            <pc:sldMk cId="3444684660" sldId="1715"/>
            <ac:cxnSpMk id="76" creationId="{7C2EED7A-8B6F-450D-BD17-036417C70D4A}"/>
          </ac:cxnSpMkLst>
        </pc:cxnChg>
        <pc:cxnChg chg="add mod">
          <ac:chgData name="NUSRET TAS" userId="257c181775a523eb" providerId="LiveId" clId="{030C5BB5-44D8-4E60-90B9-60292466FD99}" dt="2022-10-03T01:07:43.549" v="2893" actId="164"/>
          <ac:cxnSpMkLst>
            <pc:docMk/>
            <pc:sldMk cId="3444684660" sldId="1715"/>
            <ac:cxnSpMk id="77" creationId="{3FAD8BC9-80F1-48FC-9AE5-C576023700F2}"/>
          </ac:cxnSpMkLst>
        </pc:cxnChg>
      </pc:sldChg>
      <pc:sldChg chg="addSp modSp add mod modAnim">
        <pc:chgData name="NUSRET TAS" userId="257c181775a523eb" providerId="LiveId" clId="{030C5BB5-44D8-4E60-90B9-60292466FD99}" dt="2022-10-04T20:55:26.178" v="7841" actId="20577"/>
        <pc:sldMkLst>
          <pc:docMk/>
          <pc:sldMk cId="248802871" sldId="1716"/>
        </pc:sldMkLst>
        <pc:spChg chg="mod">
          <ac:chgData name="NUSRET TAS" userId="257c181775a523eb" providerId="LiveId" clId="{030C5BB5-44D8-4E60-90B9-60292466FD99}" dt="2022-10-03T04:04:16.582" v="3706" actId="20577"/>
          <ac:spMkLst>
            <pc:docMk/>
            <pc:sldMk cId="248802871" sldId="1716"/>
            <ac:spMk id="3" creationId="{2049D106-FE6B-4C44-BDFE-3A643976296D}"/>
          </ac:spMkLst>
        </pc:spChg>
        <pc:spChg chg="add mod">
          <ac:chgData name="NUSRET TAS" userId="257c181775a523eb" providerId="LiveId" clId="{030C5BB5-44D8-4E60-90B9-60292466FD99}" dt="2022-10-04T20:55:26.178" v="7841" actId="20577"/>
          <ac:spMkLst>
            <pc:docMk/>
            <pc:sldMk cId="248802871" sldId="1716"/>
            <ac:spMk id="66" creationId="{5FEBC16F-1972-4E32-99C3-36BA8E728AD4}"/>
          </ac:spMkLst>
        </pc:spChg>
      </pc:sldChg>
      <pc:sldChg chg="add del ord">
        <pc:chgData name="NUSRET TAS" userId="257c181775a523eb" providerId="LiveId" clId="{030C5BB5-44D8-4E60-90B9-60292466FD99}" dt="2022-10-03T04:04:08.498" v="3704" actId="47"/>
        <pc:sldMkLst>
          <pc:docMk/>
          <pc:sldMk cId="4172680672" sldId="1716"/>
        </pc:sldMkLst>
      </pc:sldChg>
      <pc:sldChg chg="modSp add mod ord modAnim">
        <pc:chgData name="NUSRET TAS" userId="257c181775a523eb" providerId="LiveId" clId="{030C5BB5-44D8-4E60-90B9-60292466FD99}" dt="2022-10-03T04:21:23.675" v="4242" actId="122"/>
        <pc:sldMkLst>
          <pc:docMk/>
          <pc:sldMk cId="782316343" sldId="1717"/>
        </pc:sldMkLst>
        <pc:spChg chg="mod">
          <ac:chgData name="NUSRET TAS" userId="257c181775a523eb" providerId="LiveId" clId="{030C5BB5-44D8-4E60-90B9-60292466FD99}" dt="2022-10-03T04:14:06.976" v="3784" actId="20577"/>
          <ac:spMkLst>
            <pc:docMk/>
            <pc:sldMk cId="782316343" sldId="1717"/>
            <ac:spMk id="2" creationId="{D3430BA2-C4BD-4ED1-87B9-FFD38A06657B}"/>
          </ac:spMkLst>
        </pc:spChg>
        <pc:spChg chg="mod">
          <ac:chgData name="NUSRET TAS" userId="257c181775a523eb" providerId="LiveId" clId="{030C5BB5-44D8-4E60-90B9-60292466FD99}" dt="2022-10-03T04:21:23.675" v="4242" actId="122"/>
          <ac:spMkLst>
            <pc:docMk/>
            <pc:sldMk cId="782316343" sldId="1717"/>
            <ac:spMk id="3" creationId="{2049D106-FE6B-4C44-BDFE-3A643976296D}"/>
          </ac:spMkLst>
        </pc:spChg>
      </pc:sldChg>
      <pc:sldChg chg="add del">
        <pc:chgData name="NUSRET TAS" userId="257c181775a523eb" providerId="LiveId" clId="{030C5BB5-44D8-4E60-90B9-60292466FD99}" dt="2022-10-03T04:04:19.854" v="3708"/>
        <pc:sldMkLst>
          <pc:docMk/>
          <pc:sldMk cId="2527051187" sldId="1717"/>
        </pc:sldMkLst>
      </pc:sldChg>
      <pc:sldChg chg="modSp add del mod">
        <pc:chgData name="NUSRET TAS" userId="257c181775a523eb" providerId="LiveId" clId="{030C5BB5-44D8-4E60-90B9-60292466FD99}" dt="2022-10-03T04:13:53.745" v="3771" actId="47"/>
        <pc:sldMkLst>
          <pc:docMk/>
          <pc:sldMk cId="3957874005" sldId="1717"/>
        </pc:sldMkLst>
        <pc:spChg chg="mod">
          <ac:chgData name="NUSRET TAS" userId="257c181775a523eb" providerId="LiveId" clId="{030C5BB5-44D8-4E60-90B9-60292466FD99}" dt="2022-10-03T04:11:20.948" v="3770" actId="20577"/>
          <ac:spMkLst>
            <pc:docMk/>
            <pc:sldMk cId="3957874005" sldId="1717"/>
            <ac:spMk id="2" creationId="{D3430BA2-C4BD-4ED1-87B9-FFD38A06657B}"/>
          </ac:spMkLst>
        </pc:spChg>
      </pc:sldChg>
      <pc:sldChg chg="modSp add mod modAnim modShow">
        <pc:chgData name="NUSRET TAS" userId="257c181775a523eb" providerId="LiveId" clId="{030C5BB5-44D8-4E60-90B9-60292466FD99}" dt="2022-10-06T03:36:55.587" v="8575" actId="729"/>
        <pc:sldMkLst>
          <pc:docMk/>
          <pc:sldMk cId="4251621233" sldId="1718"/>
        </pc:sldMkLst>
        <pc:spChg chg="mod">
          <ac:chgData name="NUSRET TAS" userId="257c181775a523eb" providerId="LiveId" clId="{030C5BB5-44D8-4E60-90B9-60292466FD99}" dt="2022-10-03T04:21:48.092" v="4244"/>
          <ac:spMkLst>
            <pc:docMk/>
            <pc:sldMk cId="4251621233" sldId="1718"/>
            <ac:spMk id="2" creationId="{D3430BA2-C4BD-4ED1-87B9-FFD38A06657B}"/>
          </ac:spMkLst>
        </pc:spChg>
        <pc:spChg chg="mod">
          <ac:chgData name="NUSRET TAS" userId="257c181775a523eb" providerId="LiveId" clId="{030C5BB5-44D8-4E60-90B9-60292466FD99}" dt="2022-10-03T04:33:04.631" v="4497" actId="20577"/>
          <ac:spMkLst>
            <pc:docMk/>
            <pc:sldMk cId="4251621233" sldId="1718"/>
            <ac:spMk id="3" creationId="{2049D106-FE6B-4C44-BDFE-3A643976296D}"/>
          </ac:spMkLst>
        </pc:spChg>
      </pc:sldChg>
      <pc:sldChg chg="addSp modSp new mod modAnim">
        <pc:chgData name="NUSRET TAS" userId="257c181775a523eb" providerId="LiveId" clId="{030C5BB5-44D8-4E60-90B9-60292466FD99}" dt="2022-10-04T18:24:08.128" v="6438"/>
        <pc:sldMkLst>
          <pc:docMk/>
          <pc:sldMk cId="1730591428" sldId="1719"/>
        </pc:sldMkLst>
        <pc:spChg chg="mod">
          <ac:chgData name="NUSRET TAS" userId="257c181775a523eb" providerId="LiveId" clId="{030C5BB5-44D8-4E60-90B9-60292466FD99}" dt="2022-10-04T18:10:07.733" v="5807" actId="20577"/>
          <ac:spMkLst>
            <pc:docMk/>
            <pc:sldMk cId="1730591428" sldId="1719"/>
            <ac:spMk id="2" creationId="{74EA57D5-34AA-4C0F-A132-9DF454249D0B}"/>
          </ac:spMkLst>
        </pc:spChg>
        <pc:spChg chg="mod">
          <ac:chgData name="NUSRET TAS" userId="257c181775a523eb" providerId="LiveId" clId="{030C5BB5-44D8-4E60-90B9-60292466FD99}" dt="2022-10-04T18:23:55.914" v="6436" actId="20577"/>
          <ac:spMkLst>
            <pc:docMk/>
            <pc:sldMk cId="1730591428" sldId="1719"/>
            <ac:spMk id="3" creationId="{158AEA2D-2524-46DA-8F4F-28CBC874AF56}"/>
          </ac:spMkLst>
        </pc:spChg>
        <pc:graphicFrameChg chg="add mod modGraphic">
          <ac:chgData name="NUSRET TAS" userId="257c181775a523eb" providerId="LiveId" clId="{030C5BB5-44D8-4E60-90B9-60292466FD99}" dt="2022-10-04T18:21:36.139" v="6268" actId="1076"/>
          <ac:graphicFrameMkLst>
            <pc:docMk/>
            <pc:sldMk cId="1730591428" sldId="1719"/>
            <ac:graphicFrameMk id="4" creationId="{F8BF0BB7-1333-4598-B578-C68A023E093B}"/>
          </ac:graphicFrameMkLst>
        </pc:graphicFrameChg>
      </pc:sldChg>
      <pc:sldChg chg="modSp new mod">
        <pc:chgData name="NUSRET TAS" userId="257c181775a523eb" providerId="LiveId" clId="{030C5BB5-44D8-4E60-90B9-60292466FD99}" dt="2022-10-04T18:24:42.780" v="6473" actId="20577"/>
        <pc:sldMkLst>
          <pc:docMk/>
          <pc:sldMk cId="2215668213" sldId="1720"/>
        </pc:sldMkLst>
        <pc:spChg chg="mod">
          <ac:chgData name="NUSRET TAS" userId="257c181775a523eb" providerId="LiveId" clId="{030C5BB5-44D8-4E60-90B9-60292466FD99}" dt="2022-10-04T18:24:42.780" v="6473" actId="20577"/>
          <ac:spMkLst>
            <pc:docMk/>
            <pc:sldMk cId="2215668213" sldId="1720"/>
            <ac:spMk id="2" creationId="{A3093BAD-9C05-462B-A3EC-148EA31462BE}"/>
          </ac:spMkLst>
        </pc:spChg>
      </pc:sldChg>
      <pc:sldChg chg="delSp modSp add mod ord delAnim modAnim">
        <pc:chgData name="NUSRET TAS" userId="257c181775a523eb" providerId="LiveId" clId="{030C5BB5-44D8-4E60-90B9-60292466FD99}" dt="2022-10-04T20:15:55.566" v="7071" actId="14100"/>
        <pc:sldMkLst>
          <pc:docMk/>
          <pc:sldMk cId="3859319543" sldId="1721"/>
        </pc:sldMkLst>
        <pc:spChg chg="mod">
          <ac:chgData name="NUSRET TAS" userId="257c181775a523eb" providerId="LiveId" clId="{030C5BB5-44D8-4E60-90B9-60292466FD99}" dt="2022-10-04T20:15:55.566" v="7071" actId="14100"/>
          <ac:spMkLst>
            <pc:docMk/>
            <pc:sldMk cId="3859319543" sldId="1721"/>
            <ac:spMk id="3" creationId="{2049D106-FE6B-4C44-BDFE-3A643976296D}"/>
          </ac:spMkLst>
        </pc:spChg>
        <pc:spChg chg="del">
          <ac:chgData name="NUSRET TAS" userId="257c181775a523eb" providerId="LiveId" clId="{030C5BB5-44D8-4E60-90B9-60292466FD99}" dt="2022-10-04T20:15:27.046" v="7065" actId="478"/>
          <ac:spMkLst>
            <pc:docMk/>
            <pc:sldMk cId="3859319543" sldId="1721"/>
            <ac:spMk id="5" creationId="{8EB1827A-302D-43F1-9092-8777CD9CEC55}"/>
          </ac:spMkLst>
        </pc:spChg>
      </pc:sldChg>
      <pc:sldChg chg="delSp modSp add mod modAnim">
        <pc:chgData name="NUSRET TAS" userId="257c181775a523eb" providerId="LiveId" clId="{030C5BB5-44D8-4E60-90B9-60292466FD99}" dt="2022-10-04T20:50:30.886" v="7775" actId="114"/>
        <pc:sldMkLst>
          <pc:docMk/>
          <pc:sldMk cId="2670054260" sldId="1722"/>
        </pc:sldMkLst>
        <pc:spChg chg="mod">
          <ac:chgData name="NUSRET TAS" userId="257c181775a523eb" providerId="LiveId" clId="{030C5BB5-44D8-4E60-90B9-60292466FD99}" dt="2022-10-04T20:50:30.886" v="7775" actId="114"/>
          <ac:spMkLst>
            <pc:docMk/>
            <pc:sldMk cId="2670054260" sldId="1722"/>
            <ac:spMk id="3" creationId="{2049D106-FE6B-4C44-BDFE-3A643976296D}"/>
          </ac:spMkLst>
        </pc:spChg>
        <pc:spChg chg="del">
          <ac:chgData name="NUSRET TAS" userId="257c181775a523eb" providerId="LiveId" clId="{030C5BB5-44D8-4E60-90B9-60292466FD99}" dt="2022-10-04T20:36:50.811" v="7512" actId="478"/>
          <ac:spMkLst>
            <pc:docMk/>
            <pc:sldMk cId="2670054260" sldId="1722"/>
            <ac:spMk id="5" creationId="{62E0B257-D980-4737-AE5B-1245429C88A3}"/>
          </ac:spMkLst>
        </pc:spChg>
      </pc:sldChg>
      <pc:sldChg chg="modSp add ord modAnim">
        <pc:chgData name="NUSRET TAS" userId="257c181775a523eb" providerId="LiveId" clId="{030C5BB5-44D8-4E60-90B9-60292466FD99}" dt="2022-10-04T21:12:31.342" v="8219" actId="20577"/>
        <pc:sldMkLst>
          <pc:docMk/>
          <pc:sldMk cId="2654280346" sldId="1723"/>
        </pc:sldMkLst>
        <pc:spChg chg="mod">
          <ac:chgData name="NUSRET TAS" userId="257c181775a523eb" providerId="LiveId" clId="{030C5BB5-44D8-4E60-90B9-60292466FD99}" dt="2022-10-04T21:12:31.342" v="8219" actId="20577"/>
          <ac:spMkLst>
            <pc:docMk/>
            <pc:sldMk cId="2654280346" sldId="1723"/>
            <ac:spMk id="72" creationId="{C95AD952-E0F1-4966-B840-5C278AD5D033}"/>
          </ac:spMkLst>
        </pc:spChg>
      </pc:sldChg>
      <pc:sldChg chg="addSp modSp add mod modAnim">
        <pc:chgData name="NUSRET TAS" userId="257c181775a523eb" providerId="LiveId" clId="{030C5BB5-44D8-4E60-90B9-60292466FD99}" dt="2022-10-04T21:15:25.319" v="8232" actId="16959"/>
        <pc:sldMkLst>
          <pc:docMk/>
          <pc:sldMk cId="2708714065" sldId="1724"/>
        </pc:sldMkLst>
        <pc:spChg chg="mod">
          <ac:chgData name="NUSRET TAS" userId="257c181775a523eb" providerId="LiveId" clId="{030C5BB5-44D8-4E60-90B9-60292466FD99}" dt="2022-10-04T21:04:32.923" v="8081" actId="114"/>
          <ac:spMkLst>
            <pc:docMk/>
            <pc:sldMk cId="2708714065" sldId="1724"/>
            <ac:spMk id="72" creationId="{C95AD952-E0F1-4966-B840-5C278AD5D033}"/>
          </ac:spMkLst>
        </pc:spChg>
        <pc:spChg chg="add mod">
          <ac:chgData name="NUSRET TAS" userId="257c181775a523eb" providerId="LiveId" clId="{030C5BB5-44D8-4E60-90B9-60292466FD99}" dt="2022-10-04T21:15:25.319" v="8232" actId="16959"/>
          <ac:spMkLst>
            <pc:docMk/>
            <pc:sldMk cId="2708714065" sldId="1724"/>
            <ac:spMk id="86" creationId="{EEC24591-956B-45B7-A49D-46AD6652FFCD}"/>
          </ac:spMkLst>
        </pc:spChg>
      </pc:sldChg>
      <pc:sldChg chg="modSp add del">
        <pc:chgData name="NUSRET TAS" userId="257c181775a523eb" providerId="LiveId" clId="{030C5BB5-44D8-4E60-90B9-60292466FD99}" dt="2022-10-04T21:25:05.662" v="8375" actId="47"/>
        <pc:sldMkLst>
          <pc:docMk/>
          <pc:sldMk cId="739048135" sldId="1725"/>
        </pc:sldMkLst>
        <pc:spChg chg="mod">
          <ac:chgData name="NUSRET TAS" userId="257c181775a523eb" providerId="LiveId" clId="{030C5BB5-44D8-4E60-90B9-60292466FD99}" dt="2022-10-04T21:09:06.560" v="8206" actId="20577"/>
          <ac:spMkLst>
            <pc:docMk/>
            <pc:sldMk cId="739048135" sldId="1725"/>
            <ac:spMk id="72" creationId="{C95AD952-E0F1-4966-B840-5C278AD5D033}"/>
          </ac:spMkLst>
        </pc:spChg>
      </pc:sldChg>
      <pc:sldChg chg="modSp new mod">
        <pc:chgData name="NUSRET TAS" userId="257c181775a523eb" providerId="LiveId" clId="{030C5BB5-44D8-4E60-90B9-60292466FD99}" dt="2022-10-04T21:32:38.172" v="8563" actId="20577"/>
        <pc:sldMkLst>
          <pc:docMk/>
          <pc:sldMk cId="1414621293" sldId="1725"/>
        </pc:sldMkLst>
        <pc:spChg chg="mod">
          <ac:chgData name="NUSRET TAS" userId="257c181775a523eb" providerId="LiveId" clId="{030C5BB5-44D8-4E60-90B9-60292466FD99}" dt="2022-10-04T21:25:18.415" v="8380" actId="27636"/>
          <ac:spMkLst>
            <pc:docMk/>
            <pc:sldMk cId="1414621293" sldId="1725"/>
            <ac:spMk id="2" creationId="{4F7B4ECE-19ED-4FC3-91B0-5645FD2428DC}"/>
          </ac:spMkLst>
        </pc:spChg>
        <pc:spChg chg="mod">
          <ac:chgData name="NUSRET TAS" userId="257c181775a523eb" providerId="LiveId" clId="{030C5BB5-44D8-4E60-90B9-60292466FD99}" dt="2022-10-04T21:32:38.172" v="8563" actId="20577"/>
          <ac:spMkLst>
            <pc:docMk/>
            <pc:sldMk cId="1414621293" sldId="1725"/>
            <ac:spMk id="3" creationId="{18DAA3EC-5777-4B58-BE98-BFD3433F7FC7}"/>
          </ac:spMkLst>
        </pc:spChg>
      </pc:sldChg>
      <pc:sldChg chg="modSp add del mod modAnim">
        <pc:chgData name="NUSRET TAS" userId="257c181775a523eb" providerId="LiveId" clId="{030C5BB5-44D8-4E60-90B9-60292466FD99}" dt="2022-10-03T21:01:44.829" v="5145" actId="2696"/>
        <pc:sldMkLst>
          <pc:docMk/>
          <pc:sldMk cId="649377701" sldId="1739"/>
        </pc:sldMkLst>
        <pc:spChg chg="mod">
          <ac:chgData name="NUSRET TAS" userId="257c181775a523eb" providerId="LiveId" clId="{030C5BB5-44D8-4E60-90B9-60292466FD99}" dt="2022-10-03T21:00:41.099" v="5142" actId="20577"/>
          <ac:spMkLst>
            <pc:docMk/>
            <pc:sldMk cId="649377701" sldId="1739"/>
            <ac:spMk id="3" creationId="{8408EBE5-A68E-864B-92F2-DAB4883E3F31}"/>
          </ac:spMkLst>
        </pc:spChg>
      </pc:sldChg>
    </pc:docChg>
  </pc:docChgLst>
  <pc:docChgLst>
    <pc:chgData name="NUSRET TAS" userId="257c181775a523eb" providerId="LiveId" clId="{1E4CD765-D20C-4236-8987-49A95B969D61}"/>
    <pc:docChg chg="undo custSel addSld delSld modSld sldOrd">
      <pc:chgData name="NUSRET TAS" userId="257c181775a523eb" providerId="LiveId" clId="{1E4CD765-D20C-4236-8987-49A95B969D61}" dt="2022-10-13T02:53:40.311" v="6962" actId="1076"/>
      <pc:docMkLst>
        <pc:docMk/>
      </pc:docMkLst>
      <pc:sldChg chg="modSp add del modAnim modNotesTx">
        <pc:chgData name="NUSRET TAS" userId="257c181775a523eb" providerId="LiveId" clId="{1E4CD765-D20C-4236-8987-49A95B969D61}" dt="2022-10-11T01:31:45.358" v="4699" actId="2696"/>
        <pc:sldMkLst>
          <pc:docMk/>
          <pc:sldMk cId="393889265" sldId="269"/>
        </pc:sldMkLst>
        <pc:spChg chg="mod">
          <ac:chgData name="NUSRET TAS" userId="257c181775a523eb" providerId="LiveId" clId="{1E4CD765-D20C-4236-8987-49A95B969D61}" dt="2022-10-11T01:29:30.574" v="4649" actId="20577"/>
          <ac:spMkLst>
            <pc:docMk/>
            <pc:sldMk cId="393889265" sldId="269"/>
            <ac:spMk id="3" creationId="{7343E099-9B31-4FF9-B3C3-BDCA83B89831}"/>
          </ac:spMkLst>
        </pc:spChg>
      </pc:sldChg>
      <pc:sldChg chg="add del">
        <pc:chgData name="NUSRET TAS" userId="257c181775a523eb" providerId="LiveId" clId="{1E4CD765-D20C-4236-8987-49A95B969D61}" dt="2022-10-11T01:31:45.358" v="4699" actId="2696"/>
        <pc:sldMkLst>
          <pc:docMk/>
          <pc:sldMk cId="4030801373" sldId="270"/>
        </pc:sldMkLst>
      </pc:sldChg>
      <pc:sldChg chg="modSp add del">
        <pc:chgData name="NUSRET TAS" userId="257c181775a523eb" providerId="LiveId" clId="{1E4CD765-D20C-4236-8987-49A95B969D61}" dt="2022-10-11T01:31:45.358" v="4699" actId="2696"/>
        <pc:sldMkLst>
          <pc:docMk/>
          <pc:sldMk cId="1051293983" sldId="271"/>
        </pc:sldMkLst>
        <pc:spChg chg="mod">
          <ac:chgData name="NUSRET TAS" userId="257c181775a523eb" providerId="LiveId" clId="{1E4CD765-D20C-4236-8987-49A95B969D61}" dt="2022-10-11T01:29:59.571" v="4663" actId="20577"/>
          <ac:spMkLst>
            <pc:docMk/>
            <pc:sldMk cId="1051293983" sldId="271"/>
            <ac:spMk id="3" creationId="{7343E099-9B31-4FF9-B3C3-BDCA83B89831}"/>
          </ac:spMkLst>
        </pc:spChg>
      </pc:sldChg>
      <pc:sldChg chg="addSp modSp add del mod modAnim modShow">
        <pc:chgData name="NUSRET TAS" userId="257c181775a523eb" providerId="LiveId" clId="{1E4CD765-D20C-4236-8987-49A95B969D61}" dt="2022-10-11T18:10:42.049" v="6747" actId="20577"/>
        <pc:sldMkLst>
          <pc:docMk/>
          <pc:sldMk cId="3504053288" sldId="272"/>
        </pc:sldMkLst>
        <pc:spChg chg="add mod">
          <ac:chgData name="NUSRET TAS" userId="257c181775a523eb" providerId="LiveId" clId="{1E4CD765-D20C-4236-8987-49A95B969D61}" dt="2022-10-11T18:10:42.049" v="6747" actId="20577"/>
          <ac:spMkLst>
            <pc:docMk/>
            <pc:sldMk cId="3504053288" sldId="272"/>
            <ac:spMk id="3" creationId="{EA560328-CF5D-421A-9824-BBA71E7C2AA3}"/>
          </ac:spMkLst>
        </pc:spChg>
        <pc:graphicFrameChg chg="mod">
          <ac:chgData name="NUSRET TAS" userId="257c181775a523eb" providerId="LiveId" clId="{1E4CD765-D20C-4236-8987-49A95B969D61}" dt="2022-10-11T03:39:29.060" v="6429" actId="1076"/>
          <ac:graphicFrameMkLst>
            <pc:docMk/>
            <pc:sldMk cId="3504053288" sldId="272"/>
            <ac:graphicFrameMk id="5" creationId="{3544F8C0-5AEB-4496-AA4B-888CDEDE5BA1}"/>
          </ac:graphicFrameMkLst>
        </pc:graphicFrameChg>
      </pc:sldChg>
      <pc:sldChg chg="modSp add del">
        <pc:chgData name="NUSRET TAS" userId="257c181775a523eb" providerId="LiveId" clId="{1E4CD765-D20C-4236-8987-49A95B969D61}" dt="2022-10-11T01:31:45.358" v="4699" actId="2696"/>
        <pc:sldMkLst>
          <pc:docMk/>
          <pc:sldMk cId="1105155081" sldId="275"/>
        </pc:sldMkLst>
        <pc:spChg chg="mod">
          <ac:chgData name="NUSRET TAS" userId="257c181775a523eb" providerId="LiveId" clId="{1E4CD765-D20C-4236-8987-49A95B969D61}" dt="2022-10-10T17:31:05.339" v="2563" actId="20577"/>
          <ac:spMkLst>
            <pc:docMk/>
            <pc:sldMk cId="1105155081" sldId="275"/>
            <ac:spMk id="3" creationId="{7343E099-9B31-4FF9-B3C3-BDCA83B89831}"/>
          </ac:spMkLst>
        </pc:spChg>
      </pc:sldChg>
      <pc:sldChg chg="modSp mod modNotesTx">
        <pc:chgData name="NUSRET TAS" userId="257c181775a523eb" providerId="LiveId" clId="{1E4CD765-D20C-4236-8987-49A95B969D61}" dt="2022-10-11T01:30:24.553" v="4683" actId="20577"/>
        <pc:sldMkLst>
          <pc:docMk/>
          <pc:sldMk cId="4024908295" sldId="279"/>
        </pc:sldMkLst>
        <pc:spChg chg="mod">
          <ac:chgData name="NUSRET TAS" userId="257c181775a523eb" providerId="LiveId" clId="{1E4CD765-D20C-4236-8987-49A95B969D61}" dt="2022-10-10T23:45:46.632" v="4251" actId="20577"/>
          <ac:spMkLst>
            <pc:docMk/>
            <pc:sldMk cId="4024908295" sldId="279"/>
            <ac:spMk id="2" creationId="{D3430BA2-C4BD-4ED1-87B9-FFD38A06657B}"/>
          </ac:spMkLst>
        </pc:spChg>
        <pc:spChg chg="mod">
          <ac:chgData name="NUSRET TAS" userId="257c181775a523eb" providerId="LiveId" clId="{1E4CD765-D20C-4236-8987-49A95B969D61}" dt="2022-10-11T01:30:24.553" v="4683" actId="20577"/>
          <ac:spMkLst>
            <pc:docMk/>
            <pc:sldMk cId="4024908295" sldId="279"/>
            <ac:spMk id="3" creationId="{2049D106-FE6B-4C44-BDFE-3A643976296D}"/>
          </ac:spMkLst>
        </pc:spChg>
      </pc:sldChg>
      <pc:sldChg chg="delSp modSp add del mod delAnim modAnim">
        <pc:chgData name="NUSRET TAS" userId="257c181775a523eb" providerId="LiveId" clId="{1E4CD765-D20C-4236-8987-49A95B969D61}" dt="2022-10-11T01:31:45.358" v="4699" actId="2696"/>
        <pc:sldMkLst>
          <pc:docMk/>
          <pc:sldMk cId="515787995" sldId="280"/>
        </pc:sldMkLst>
        <pc:spChg chg="mod">
          <ac:chgData name="NUSRET TAS" userId="257c181775a523eb" providerId="LiveId" clId="{1E4CD765-D20C-4236-8987-49A95B969D61}" dt="2022-10-10T17:30:48.908" v="2556" actId="20577"/>
          <ac:spMkLst>
            <pc:docMk/>
            <pc:sldMk cId="515787995" sldId="280"/>
            <ac:spMk id="3" creationId="{ED4489FC-AA48-4D7C-B0E8-270C05A1A8D0}"/>
          </ac:spMkLst>
        </pc:spChg>
        <pc:spChg chg="del">
          <ac:chgData name="NUSRET TAS" userId="257c181775a523eb" providerId="LiveId" clId="{1E4CD765-D20C-4236-8987-49A95B969D61}" dt="2022-10-10T17:30:13.034" v="2545" actId="478"/>
          <ac:spMkLst>
            <pc:docMk/>
            <pc:sldMk cId="515787995" sldId="280"/>
            <ac:spMk id="82" creationId="{AA394997-77A3-47F1-8340-F414AD7200E9}"/>
          </ac:spMkLst>
        </pc:spChg>
        <pc:spChg chg="del">
          <ac:chgData name="NUSRET TAS" userId="257c181775a523eb" providerId="LiveId" clId="{1E4CD765-D20C-4236-8987-49A95B969D61}" dt="2022-10-10T17:30:13.034" v="2545" actId="478"/>
          <ac:spMkLst>
            <pc:docMk/>
            <pc:sldMk cId="515787995" sldId="280"/>
            <ac:spMk id="83" creationId="{A3526883-B02E-4DF0-8689-62ABFCFDA78E}"/>
          </ac:spMkLst>
        </pc:spChg>
        <pc:spChg chg="del">
          <ac:chgData name="NUSRET TAS" userId="257c181775a523eb" providerId="LiveId" clId="{1E4CD765-D20C-4236-8987-49A95B969D61}" dt="2022-10-10T17:30:14.152" v="2546" actId="478"/>
          <ac:spMkLst>
            <pc:docMk/>
            <pc:sldMk cId="515787995" sldId="280"/>
            <ac:spMk id="85" creationId="{9A23F0C1-18C3-40C1-9BDD-CAC5293B3163}"/>
          </ac:spMkLst>
        </pc:spChg>
        <pc:spChg chg="del">
          <ac:chgData name="NUSRET TAS" userId="257c181775a523eb" providerId="LiveId" clId="{1E4CD765-D20C-4236-8987-49A95B969D61}" dt="2022-10-10T17:30:13.034" v="2545" actId="478"/>
          <ac:spMkLst>
            <pc:docMk/>
            <pc:sldMk cId="515787995" sldId="280"/>
            <ac:spMk id="87" creationId="{83BBC7A9-4FF5-4359-ACBE-760A5E1733A6}"/>
          </ac:spMkLst>
        </pc:spChg>
        <pc:spChg chg="del">
          <ac:chgData name="NUSRET TAS" userId="257c181775a523eb" providerId="LiveId" clId="{1E4CD765-D20C-4236-8987-49A95B969D61}" dt="2022-10-10T17:30:15.786" v="2547" actId="478"/>
          <ac:spMkLst>
            <pc:docMk/>
            <pc:sldMk cId="515787995" sldId="280"/>
            <ac:spMk id="92" creationId="{82CF82F3-2E26-4D41-B558-296B1894BDE1}"/>
          </ac:spMkLst>
        </pc:spChg>
        <pc:spChg chg="del">
          <ac:chgData name="NUSRET TAS" userId="257c181775a523eb" providerId="LiveId" clId="{1E4CD765-D20C-4236-8987-49A95B969D61}" dt="2022-10-10T17:30:13.034" v="2545" actId="478"/>
          <ac:spMkLst>
            <pc:docMk/>
            <pc:sldMk cId="515787995" sldId="280"/>
            <ac:spMk id="93" creationId="{A1093B3C-41AC-4D58-BC5A-138AE1FA4867}"/>
          </ac:spMkLst>
        </pc:spChg>
        <pc:spChg chg="del">
          <ac:chgData name="NUSRET TAS" userId="257c181775a523eb" providerId="LiveId" clId="{1E4CD765-D20C-4236-8987-49A95B969D61}" dt="2022-10-10T17:30:17.534" v="2548" actId="478"/>
          <ac:spMkLst>
            <pc:docMk/>
            <pc:sldMk cId="515787995" sldId="280"/>
            <ac:spMk id="94" creationId="{ABCDB7CF-E48A-4DD7-BCC0-F6554A1C4ACC}"/>
          </ac:spMkLst>
        </pc:spChg>
        <pc:spChg chg="del">
          <ac:chgData name="NUSRET TAS" userId="257c181775a523eb" providerId="LiveId" clId="{1E4CD765-D20C-4236-8987-49A95B969D61}" dt="2022-10-10T17:30:19.750" v="2549" actId="478"/>
          <ac:spMkLst>
            <pc:docMk/>
            <pc:sldMk cId="515787995" sldId="280"/>
            <ac:spMk id="95" creationId="{5AF9303E-572E-40CA-8E22-397306184025}"/>
          </ac:spMkLst>
        </pc:spChg>
        <pc:spChg chg="del">
          <ac:chgData name="NUSRET TAS" userId="257c181775a523eb" providerId="LiveId" clId="{1E4CD765-D20C-4236-8987-49A95B969D61}" dt="2022-10-10T17:30:08.643" v="2544" actId="478"/>
          <ac:spMkLst>
            <pc:docMk/>
            <pc:sldMk cId="515787995" sldId="280"/>
            <ac:spMk id="100" creationId="{464DE7F6-CF2F-405B-B04C-DF13F6A0B00F}"/>
          </ac:spMkLst>
        </pc:spChg>
        <pc:spChg chg="del">
          <ac:chgData name="NUSRET TAS" userId="257c181775a523eb" providerId="LiveId" clId="{1E4CD765-D20C-4236-8987-49A95B969D61}" dt="2022-10-10T17:30:08.643" v="2544" actId="478"/>
          <ac:spMkLst>
            <pc:docMk/>
            <pc:sldMk cId="515787995" sldId="280"/>
            <ac:spMk id="102" creationId="{BF8D1863-5247-4E60-8B61-31EB038E292B}"/>
          </ac:spMkLst>
        </pc:spChg>
        <pc:spChg chg="del">
          <ac:chgData name="NUSRET TAS" userId="257c181775a523eb" providerId="LiveId" clId="{1E4CD765-D20C-4236-8987-49A95B969D61}" dt="2022-10-10T17:30:08.643" v="2544" actId="478"/>
          <ac:spMkLst>
            <pc:docMk/>
            <pc:sldMk cId="515787995" sldId="280"/>
            <ac:spMk id="105" creationId="{F04DF3C2-AEF2-4631-B271-3FD91134C4CF}"/>
          </ac:spMkLst>
        </pc:spChg>
        <pc:picChg chg="del">
          <ac:chgData name="NUSRET TAS" userId="257c181775a523eb" providerId="LiveId" clId="{1E4CD765-D20C-4236-8987-49A95B969D61}" dt="2022-10-10T17:30:08.643" v="2544" actId="478"/>
          <ac:picMkLst>
            <pc:docMk/>
            <pc:sldMk cId="515787995" sldId="280"/>
            <ac:picMk id="103" creationId="{F4CED557-C0C1-413C-B4DE-3809DC4E3892}"/>
          </ac:picMkLst>
        </pc:picChg>
        <pc:cxnChg chg="mod">
          <ac:chgData name="NUSRET TAS" userId="257c181775a523eb" providerId="LiveId" clId="{1E4CD765-D20C-4236-8987-49A95B969D61}" dt="2022-10-10T17:30:41.288" v="2552" actId="14100"/>
          <ac:cxnSpMkLst>
            <pc:docMk/>
            <pc:sldMk cId="515787995" sldId="280"/>
            <ac:cxnSpMk id="8" creationId="{A726B0A6-2F1E-4925-A63C-B7B94773609F}"/>
          </ac:cxnSpMkLst>
        </pc:cxnChg>
        <pc:cxnChg chg="del">
          <ac:chgData name="NUSRET TAS" userId="257c181775a523eb" providerId="LiveId" clId="{1E4CD765-D20C-4236-8987-49A95B969D61}" dt="2022-10-10T17:30:13.034" v="2545" actId="478"/>
          <ac:cxnSpMkLst>
            <pc:docMk/>
            <pc:sldMk cId="515787995" sldId="280"/>
            <ac:cxnSpMk id="77" creationId="{C00C5E88-7C86-43F5-BC94-0C27B19C8889}"/>
          </ac:cxnSpMkLst>
        </pc:cxnChg>
        <pc:cxnChg chg="del">
          <ac:chgData name="NUSRET TAS" userId="257c181775a523eb" providerId="LiveId" clId="{1E4CD765-D20C-4236-8987-49A95B969D61}" dt="2022-10-10T17:30:13.034" v="2545" actId="478"/>
          <ac:cxnSpMkLst>
            <pc:docMk/>
            <pc:sldMk cId="515787995" sldId="280"/>
            <ac:cxnSpMk id="79" creationId="{33BC88AF-5A37-449F-A72A-3F2D93A084D8}"/>
          </ac:cxnSpMkLst>
        </pc:cxnChg>
        <pc:cxnChg chg="del mod">
          <ac:chgData name="NUSRET TAS" userId="257c181775a523eb" providerId="LiveId" clId="{1E4CD765-D20C-4236-8987-49A95B969D61}" dt="2022-10-10T17:30:08.643" v="2544" actId="478"/>
          <ac:cxnSpMkLst>
            <pc:docMk/>
            <pc:sldMk cId="515787995" sldId="280"/>
            <ac:cxnSpMk id="101" creationId="{D7F88AD7-7580-4450-A2AE-83F43F56C0AB}"/>
          </ac:cxnSpMkLst>
        </pc:cxnChg>
      </pc:sldChg>
      <pc:sldChg chg="addSp delSp modSp mod delAnim modAnim">
        <pc:chgData name="NUSRET TAS" userId="257c181775a523eb" providerId="LiveId" clId="{1E4CD765-D20C-4236-8987-49A95B969D61}" dt="2022-10-10T18:07:14.496" v="2879"/>
        <pc:sldMkLst>
          <pc:docMk/>
          <pc:sldMk cId="3855991559" sldId="719"/>
        </pc:sldMkLst>
        <pc:spChg chg="mod">
          <ac:chgData name="NUSRET TAS" userId="257c181775a523eb" providerId="LiveId" clId="{1E4CD765-D20C-4236-8987-49A95B969D61}" dt="2022-10-08T04:38:28.411" v="1450"/>
          <ac:spMkLst>
            <pc:docMk/>
            <pc:sldMk cId="3855991559" sldId="719"/>
            <ac:spMk id="2" creationId="{D8CA7C1A-6777-4867-BE86-1127B51D5106}"/>
          </ac:spMkLst>
        </pc:spChg>
        <pc:spChg chg="add mod ord">
          <ac:chgData name="NUSRET TAS" userId="257c181775a523eb" providerId="LiveId" clId="{1E4CD765-D20C-4236-8987-49A95B969D61}" dt="2022-10-08T22:18:01.535" v="1914" actId="166"/>
          <ac:spMkLst>
            <pc:docMk/>
            <pc:sldMk cId="3855991559" sldId="719"/>
            <ac:spMk id="3" creationId="{D5B1FEBF-34D3-43C6-9CF5-FE8BCFA8F33E}"/>
          </ac:spMkLst>
        </pc:spChg>
        <pc:spChg chg="mod">
          <ac:chgData name="NUSRET TAS" userId="257c181775a523eb" providerId="LiveId" clId="{1E4CD765-D20C-4236-8987-49A95B969D61}" dt="2022-10-10T18:04:02.641" v="2852" actId="1076"/>
          <ac:spMkLst>
            <pc:docMk/>
            <pc:sldMk cId="3855991559" sldId="719"/>
            <ac:spMk id="4" creationId="{09444393-601D-4E45-9410-37224CCF0ED0}"/>
          </ac:spMkLst>
        </pc:spChg>
        <pc:spChg chg="add mod">
          <ac:chgData name="NUSRET TAS" userId="257c181775a523eb" providerId="LiveId" clId="{1E4CD765-D20C-4236-8987-49A95B969D61}" dt="2022-10-08T04:44:18.044" v="1550" actId="1036"/>
          <ac:spMkLst>
            <pc:docMk/>
            <pc:sldMk cId="3855991559" sldId="719"/>
            <ac:spMk id="5" creationId="{5690A4A2-DCCD-4452-BAF0-0D683BDBEE7B}"/>
          </ac:spMkLst>
        </pc:spChg>
        <pc:spChg chg="add mod">
          <ac:chgData name="NUSRET TAS" userId="257c181775a523eb" providerId="LiveId" clId="{1E4CD765-D20C-4236-8987-49A95B969D61}" dt="2022-10-08T04:44:21.110" v="1551" actId="1076"/>
          <ac:spMkLst>
            <pc:docMk/>
            <pc:sldMk cId="3855991559" sldId="719"/>
            <ac:spMk id="6" creationId="{62987FA4-B899-4CCE-B51F-79AC5A869806}"/>
          </ac:spMkLst>
        </pc:spChg>
        <pc:spChg chg="add mod">
          <ac:chgData name="NUSRET TAS" userId="257c181775a523eb" providerId="LiveId" clId="{1E4CD765-D20C-4236-8987-49A95B969D61}" dt="2022-10-10T18:06:42.054" v="2862" actId="14100"/>
          <ac:spMkLst>
            <pc:docMk/>
            <pc:sldMk cId="3855991559" sldId="719"/>
            <ac:spMk id="7" creationId="{84EE3622-76FE-4D74-B0F7-8E8010F658EF}"/>
          </ac:spMkLst>
        </pc:spChg>
        <pc:spChg chg="add mod">
          <ac:chgData name="NUSRET TAS" userId="257c181775a523eb" providerId="LiveId" clId="{1E4CD765-D20C-4236-8987-49A95B969D61}" dt="2022-10-10T18:07:05.542" v="2878" actId="1076"/>
          <ac:spMkLst>
            <pc:docMk/>
            <pc:sldMk cId="3855991559" sldId="719"/>
            <ac:spMk id="45" creationId="{B7DDBC50-C4E9-4B39-829C-5926E899AD3C}"/>
          </ac:spMkLst>
        </pc:spChg>
        <pc:picChg chg="del">
          <ac:chgData name="NUSRET TAS" userId="257c181775a523eb" providerId="LiveId" clId="{1E4CD765-D20C-4236-8987-49A95B969D61}" dt="2022-10-08T22:18:24.051" v="1922" actId="478"/>
          <ac:picMkLst>
            <pc:docMk/>
            <pc:sldMk cId="3855991559" sldId="719"/>
            <ac:picMk id="21" creationId="{AF0E0D0F-1EF6-4966-9D67-8EF070B24FB0}"/>
          </ac:picMkLst>
        </pc:picChg>
        <pc:picChg chg="del">
          <ac:chgData name="NUSRET TAS" userId="257c181775a523eb" providerId="LiveId" clId="{1E4CD765-D20C-4236-8987-49A95B969D61}" dt="2022-10-08T22:18:16.368" v="1918" actId="478"/>
          <ac:picMkLst>
            <pc:docMk/>
            <pc:sldMk cId="3855991559" sldId="719"/>
            <ac:picMk id="22" creationId="{2143D8DF-A7C2-4F84-BCE0-B894FE90DC77}"/>
          </ac:picMkLst>
        </pc:picChg>
        <pc:picChg chg="del">
          <ac:chgData name="NUSRET TAS" userId="257c181775a523eb" providerId="LiveId" clId="{1E4CD765-D20C-4236-8987-49A95B969D61}" dt="2022-10-08T22:16:12.609" v="1888" actId="478"/>
          <ac:picMkLst>
            <pc:docMk/>
            <pc:sldMk cId="3855991559" sldId="719"/>
            <ac:picMk id="24" creationId="{F1208BE8-B97F-498C-9B6C-F0AD3EF833E4}"/>
          </ac:picMkLst>
        </pc:picChg>
        <pc:picChg chg="del">
          <ac:chgData name="NUSRET TAS" userId="257c181775a523eb" providerId="LiveId" clId="{1E4CD765-D20C-4236-8987-49A95B969D61}" dt="2022-10-08T22:17:31.375" v="1905" actId="478"/>
          <ac:picMkLst>
            <pc:docMk/>
            <pc:sldMk cId="3855991559" sldId="719"/>
            <ac:picMk id="25" creationId="{6C5B5D65-CDFE-4B05-85EE-A5F08373A66B}"/>
          </ac:picMkLst>
        </pc:picChg>
        <pc:picChg chg="del">
          <ac:chgData name="NUSRET TAS" userId="257c181775a523eb" providerId="LiveId" clId="{1E4CD765-D20C-4236-8987-49A95B969D61}" dt="2022-10-08T22:17:17.026" v="1901" actId="478"/>
          <ac:picMkLst>
            <pc:docMk/>
            <pc:sldMk cId="3855991559" sldId="719"/>
            <ac:picMk id="26" creationId="{8477E960-B59A-48E6-B4A2-34A6094D359D}"/>
          </ac:picMkLst>
        </pc:picChg>
        <pc:picChg chg="del">
          <ac:chgData name="NUSRET TAS" userId="257c181775a523eb" providerId="LiveId" clId="{1E4CD765-D20C-4236-8987-49A95B969D61}" dt="2022-10-08T22:18:32.248" v="1926" actId="478"/>
          <ac:picMkLst>
            <pc:docMk/>
            <pc:sldMk cId="3855991559" sldId="719"/>
            <ac:picMk id="27" creationId="{0158A93B-B89E-4A4D-9F32-5C2B250EC339}"/>
          </ac:picMkLst>
        </pc:picChg>
        <pc:picChg chg="del mod">
          <ac:chgData name="NUSRET TAS" userId="257c181775a523eb" providerId="LiveId" clId="{1E4CD765-D20C-4236-8987-49A95B969D61}" dt="2022-10-08T22:17:50.293" v="1910" actId="478"/>
          <ac:picMkLst>
            <pc:docMk/>
            <pc:sldMk cId="3855991559" sldId="719"/>
            <ac:picMk id="28" creationId="{61D6A482-B13E-4096-8F0D-2B096AD2CDFE}"/>
          </ac:picMkLst>
        </pc:picChg>
        <pc:picChg chg="del">
          <ac:chgData name="NUSRET TAS" userId="257c181775a523eb" providerId="LiveId" clId="{1E4CD765-D20C-4236-8987-49A95B969D61}" dt="2022-10-08T22:15:26.772" v="1881" actId="478"/>
          <ac:picMkLst>
            <pc:docMk/>
            <pc:sldMk cId="3855991559" sldId="719"/>
            <ac:picMk id="29" creationId="{645C9C15-D9A7-495C-8D50-8D194D47FBA2}"/>
          </ac:picMkLst>
        </pc:picChg>
        <pc:picChg chg="add mod ord">
          <ac:chgData name="NUSRET TAS" userId="257c181775a523eb" providerId="LiveId" clId="{1E4CD765-D20C-4236-8987-49A95B969D61}" dt="2022-10-08T22:17:00.643" v="1897" actId="1440"/>
          <ac:picMkLst>
            <pc:docMk/>
            <pc:sldMk cId="3855991559" sldId="719"/>
            <ac:picMk id="33" creationId="{66E6A469-EF49-4BD1-B377-734115938174}"/>
          </ac:picMkLst>
        </pc:picChg>
        <pc:picChg chg="add mod">
          <ac:chgData name="NUSRET TAS" userId="257c181775a523eb" providerId="LiveId" clId="{1E4CD765-D20C-4236-8987-49A95B969D61}" dt="2022-10-08T22:17:11.051" v="1898" actId="1076"/>
          <ac:picMkLst>
            <pc:docMk/>
            <pc:sldMk cId="3855991559" sldId="719"/>
            <ac:picMk id="37" creationId="{A00C313C-F410-4873-BC89-0B75821B4442}"/>
          </ac:picMkLst>
        </pc:picChg>
        <pc:picChg chg="add mod">
          <ac:chgData name="NUSRET TAS" userId="257c181775a523eb" providerId="LiveId" clId="{1E4CD765-D20C-4236-8987-49A95B969D61}" dt="2022-10-08T22:19:44.448" v="1931" actId="14100"/>
          <ac:picMkLst>
            <pc:docMk/>
            <pc:sldMk cId="3855991559" sldId="719"/>
            <ac:picMk id="38" creationId="{E853390F-94A8-493F-800E-E9187F5C4B6E}"/>
          </ac:picMkLst>
        </pc:picChg>
        <pc:picChg chg="add mod">
          <ac:chgData name="NUSRET TAS" userId="257c181775a523eb" providerId="LiveId" clId="{1E4CD765-D20C-4236-8987-49A95B969D61}" dt="2022-10-08T22:17:34.563" v="1906" actId="1076"/>
          <ac:picMkLst>
            <pc:docMk/>
            <pc:sldMk cId="3855991559" sldId="719"/>
            <ac:picMk id="39" creationId="{CE923CC1-FEAE-4BAA-82ED-E62C3DEFB4F0}"/>
          </ac:picMkLst>
        </pc:picChg>
        <pc:picChg chg="add mod ord">
          <ac:chgData name="NUSRET TAS" userId="257c181775a523eb" providerId="LiveId" clId="{1E4CD765-D20C-4236-8987-49A95B969D61}" dt="2022-10-08T22:18:08.836" v="1915" actId="1076"/>
          <ac:picMkLst>
            <pc:docMk/>
            <pc:sldMk cId="3855991559" sldId="719"/>
            <ac:picMk id="40" creationId="{D1FAC4B6-EB2F-4864-BDD9-3251209893A2}"/>
          </ac:picMkLst>
        </pc:picChg>
        <pc:picChg chg="add mod">
          <ac:chgData name="NUSRET TAS" userId="257c181775a523eb" providerId="LiveId" clId="{1E4CD765-D20C-4236-8987-49A95B969D61}" dt="2022-10-08T22:18:19.473" v="1919" actId="1076"/>
          <ac:picMkLst>
            <pc:docMk/>
            <pc:sldMk cId="3855991559" sldId="719"/>
            <ac:picMk id="41" creationId="{89C9B3AA-03B2-40AF-A575-FF08356F2E61}"/>
          </ac:picMkLst>
        </pc:picChg>
        <pc:picChg chg="add mod">
          <ac:chgData name="NUSRET TAS" userId="257c181775a523eb" providerId="LiveId" clId="{1E4CD765-D20C-4236-8987-49A95B969D61}" dt="2022-10-08T22:18:27.023" v="1923" actId="1076"/>
          <ac:picMkLst>
            <pc:docMk/>
            <pc:sldMk cId="3855991559" sldId="719"/>
            <ac:picMk id="42" creationId="{D59EF7B9-5E69-4ADA-BDFC-43B9F35E1711}"/>
          </ac:picMkLst>
        </pc:picChg>
        <pc:picChg chg="add mod">
          <ac:chgData name="NUSRET TAS" userId="257c181775a523eb" providerId="LiveId" clId="{1E4CD765-D20C-4236-8987-49A95B969D61}" dt="2022-10-08T22:18:36.106" v="1927" actId="1076"/>
          <ac:picMkLst>
            <pc:docMk/>
            <pc:sldMk cId="3855991559" sldId="719"/>
            <ac:picMk id="43" creationId="{30644D94-BF77-4A4D-87E4-B427204C7B93}"/>
          </ac:picMkLst>
        </pc:picChg>
      </pc:sldChg>
      <pc:sldChg chg="addSp delSp modSp add del mod modTransition delAnim modAnim modNotesTx">
        <pc:chgData name="NUSRET TAS" userId="257c181775a523eb" providerId="LiveId" clId="{1E4CD765-D20C-4236-8987-49A95B969D61}" dt="2022-10-13T02:50:09.980" v="6960"/>
        <pc:sldMkLst>
          <pc:docMk/>
          <pc:sldMk cId="866547716" sldId="725"/>
        </pc:sldMkLst>
        <pc:spChg chg="mod">
          <ac:chgData name="NUSRET TAS" userId="257c181775a523eb" providerId="LiveId" clId="{1E4CD765-D20C-4236-8987-49A95B969D61}" dt="2022-10-11T03:09:23.285" v="5786" actId="20577"/>
          <ac:spMkLst>
            <pc:docMk/>
            <pc:sldMk cId="866547716" sldId="725"/>
            <ac:spMk id="2" creationId="{0DA2EAB5-A881-F144-828D-B1E1BBF763D3}"/>
          </ac:spMkLst>
        </pc:spChg>
        <pc:spChg chg="add mod">
          <ac:chgData name="NUSRET TAS" userId="257c181775a523eb" providerId="LiveId" clId="{1E4CD765-D20C-4236-8987-49A95B969D61}" dt="2022-10-11T03:15:01.631" v="6008" actId="1076"/>
          <ac:spMkLst>
            <pc:docMk/>
            <pc:sldMk cId="866547716" sldId="725"/>
            <ac:spMk id="4" creationId="{A73908C0-F507-4B40-95A2-62143BAAA259}"/>
          </ac:spMkLst>
        </pc:spChg>
        <pc:spChg chg="add del">
          <ac:chgData name="NUSRET TAS" userId="257c181775a523eb" providerId="LiveId" clId="{1E4CD765-D20C-4236-8987-49A95B969D61}" dt="2022-10-10T06:41:40.748" v="2481" actId="11529"/>
          <ac:spMkLst>
            <pc:docMk/>
            <pc:sldMk cId="866547716" sldId="725"/>
            <ac:spMk id="4" creationId="{F393BEFB-6D61-4DAF-BFF9-41FD5190ACBE}"/>
          </ac:spMkLst>
        </pc:spChg>
        <pc:spChg chg="add mod">
          <ac:chgData name="NUSRET TAS" userId="257c181775a523eb" providerId="LiveId" clId="{1E4CD765-D20C-4236-8987-49A95B969D61}" dt="2022-10-10T06:42:34.629" v="2498" actId="1035"/>
          <ac:spMkLst>
            <pc:docMk/>
            <pc:sldMk cId="866547716" sldId="725"/>
            <ac:spMk id="6" creationId="{6DE2FAFC-38D2-40EF-8E88-69092094F338}"/>
          </ac:spMkLst>
        </pc:spChg>
        <pc:spChg chg="mod">
          <ac:chgData name="NUSRET TAS" userId="257c181775a523eb" providerId="LiveId" clId="{1E4CD765-D20C-4236-8987-49A95B969D61}" dt="2022-10-11T03:10:37.353" v="5790" actId="1076"/>
          <ac:spMkLst>
            <pc:docMk/>
            <pc:sldMk cId="866547716" sldId="725"/>
            <ac:spMk id="7" creationId="{0C45C238-9637-8745-A3E7-22F94E7E895C}"/>
          </ac:spMkLst>
        </pc:spChg>
        <pc:spChg chg="add mod">
          <ac:chgData name="NUSRET TAS" userId="257c181775a523eb" providerId="LiveId" clId="{1E4CD765-D20C-4236-8987-49A95B969D61}" dt="2022-10-10T06:42:38.330" v="2499" actId="1076"/>
          <ac:spMkLst>
            <pc:docMk/>
            <pc:sldMk cId="866547716" sldId="725"/>
            <ac:spMk id="9" creationId="{5165DF25-4E6F-4297-BA82-9EDAF9626D8B}"/>
          </ac:spMkLst>
        </pc:spChg>
        <pc:spChg chg="add del">
          <ac:chgData name="NUSRET TAS" userId="257c181775a523eb" providerId="LiveId" clId="{1E4CD765-D20C-4236-8987-49A95B969D61}" dt="2022-10-11T18:51:46.971" v="6767" actId="478"/>
          <ac:spMkLst>
            <pc:docMk/>
            <pc:sldMk cId="866547716" sldId="725"/>
            <ac:spMk id="12" creationId="{25B40246-E0F7-4974-817A-5474CC9F9BA5}"/>
          </ac:spMkLst>
        </pc:spChg>
        <pc:spChg chg="add del mod">
          <ac:chgData name="NUSRET TAS" userId="257c181775a523eb" providerId="LiveId" clId="{1E4CD765-D20C-4236-8987-49A95B969D61}" dt="2022-10-11T18:52:06.535" v="6771" actId="478"/>
          <ac:spMkLst>
            <pc:docMk/>
            <pc:sldMk cId="866547716" sldId="725"/>
            <ac:spMk id="19" creationId="{47BCAFEC-D7DF-449A-9C7B-2BB7EFDE37F4}"/>
          </ac:spMkLst>
        </pc:spChg>
        <pc:spChg chg="add mod">
          <ac:chgData name="NUSRET TAS" userId="257c181775a523eb" providerId="LiveId" clId="{1E4CD765-D20C-4236-8987-49A95B969D61}" dt="2022-10-11T18:52:52.633" v="6777" actId="14100"/>
          <ac:spMkLst>
            <pc:docMk/>
            <pc:sldMk cId="866547716" sldId="725"/>
            <ac:spMk id="20" creationId="{10872878-4617-4E26-865B-445FB24565DB}"/>
          </ac:spMkLst>
        </pc:spChg>
        <pc:spChg chg="mod">
          <ac:chgData name="NUSRET TAS" userId="257c181775a523eb" providerId="LiveId" clId="{1E4CD765-D20C-4236-8987-49A95B969D61}" dt="2022-10-11T03:12:50.919" v="5850" actId="20577"/>
          <ac:spMkLst>
            <pc:docMk/>
            <pc:sldMk cId="866547716" sldId="725"/>
            <ac:spMk id="25" creationId="{B494A608-05F6-42D9-87CD-DD06C62516DD}"/>
          </ac:spMkLst>
        </pc:spChg>
        <pc:spChg chg="mod">
          <ac:chgData name="NUSRET TAS" userId="257c181775a523eb" providerId="LiveId" clId="{1E4CD765-D20C-4236-8987-49A95B969D61}" dt="2022-10-08T05:21:17.987" v="1835" actId="1076"/>
          <ac:spMkLst>
            <pc:docMk/>
            <pc:sldMk cId="866547716" sldId="725"/>
            <ac:spMk id="39" creationId="{DB4D0C19-4C77-4115-B5B1-3EC06DD9B4C7}"/>
          </ac:spMkLst>
        </pc:spChg>
        <pc:spChg chg="mod">
          <ac:chgData name="NUSRET TAS" userId="257c181775a523eb" providerId="LiveId" clId="{1E4CD765-D20C-4236-8987-49A95B969D61}" dt="2022-10-11T03:10:28.220" v="5788" actId="20577"/>
          <ac:spMkLst>
            <pc:docMk/>
            <pc:sldMk cId="866547716" sldId="725"/>
            <ac:spMk id="41" creationId="{DC1DA79A-3C60-4417-94E5-BE40DB86A29D}"/>
          </ac:spMkLst>
        </pc:spChg>
        <pc:spChg chg="mod">
          <ac:chgData name="NUSRET TAS" userId="257c181775a523eb" providerId="LiveId" clId="{1E4CD765-D20C-4236-8987-49A95B969D61}" dt="2022-10-11T03:12:58.995" v="5861" actId="20577"/>
          <ac:spMkLst>
            <pc:docMk/>
            <pc:sldMk cId="866547716" sldId="725"/>
            <ac:spMk id="43" creationId="{B76C441A-DDA6-4D63-807A-D8319BDDAEF7}"/>
          </ac:spMkLst>
        </pc:spChg>
        <pc:spChg chg="mod">
          <ac:chgData name="NUSRET TAS" userId="257c181775a523eb" providerId="LiveId" clId="{1E4CD765-D20C-4236-8987-49A95B969D61}" dt="2022-10-11T03:12:29.567" v="5829" actId="1076"/>
          <ac:spMkLst>
            <pc:docMk/>
            <pc:sldMk cId="866547716" sldId="725"/>
            <ac:spMk id="54" creationId="{D3079756-C4C6-4DC2-967D-25AD56394900}"/>
          </ac:spMkLst>
        </pc:spChg>
        <pc:spChg chg="add mod">
          <ac:chgData name="NUSRET TAS" userId="257c181775a523eb" providerId="LiveId" clId="{1E4CD765-D20C-4236-8987-49A95B969D61}" dt="2022-10-11T18:55:14.441" v="6914" actId="113"/>
          <ac:spMkLst>
            <pc:docMk/>
            <pc:sldMk cId="866547716" sldId="725"/>
            <ac:spMk id="64" creationId="{5B4D27CE-998D-4454-A0D1-0B655F32758C}"/>
          </ac:spMkLst>
        </pc:spChg>
        <pc:spChg chg="add del mod">
          <ac:chgData name="NUSRET TAS" userId="257c181775a523eb" providerId="LiveId" clId="{1E4CD765-D20C-4236-8987-49A95B969D61}" dt="2022-10-11T03:11:08.661" v="5797" actId="478"/>
          <ac:spMkLst>
            <pc:docMk/>
            <pc:sldMk cId="866547716" sldId="725"/>
            <ac:spMk id="64" creationId="{78678E21-AE94-435F-B7A3-8AD155C359CF}"/>
          </ac:spMkLst>
        </pc:spChg>
        <pc:spChg chg="add mod">
          <ac:chgData name="NUSRET TAS" userId="257c181775a523eb" providerId="LiveId" clId="{1E4CD765-D20C-4236-8987-49A95B969D61}" dt="2022-10-11T03:16:02.880" v="6015" actId="207"/>
          <ac:spMkLst>
            <pc:docMk/>
            <pc:sldMk cId="866547716" sldId="725"/>
            <ac:spMk id="65" creationId="{3D1B4D06-87DC-4741-84E9-22CE0A682AA3}"/>
          </ac:spMkLst>
        </pc:spChg>
        <pc:picChg chg="mod">
          <ac:chgData name="NUSRET TAS" userId="257c181775a523eb" providerId="LiveId" clId="{1E4CD765-D20C-4236-8987-49A95B969D61}" dt="2022-10-10T06:40:47.940" v="2478" actId="207"/>
          <ac:picMkLst>
            <pc:docMk/>
            <pc:sldMk cId="866547716" sldId="725"/>
            <ac:picMk id="5" creationId="{5E6557C6-F1C9-4616-9109-36D8773E5EB1}"/>
          </ac:picMkLst>
        </pc:picChg>
        <pc:picChg chg="mod">
          <ac:chgData name="NUSRET TAS" userId="257c181775a523eb" providerId="LiveId" clId="{1E4CD765-D20C-4236-8987-49A95B969D61}" dt="2022-10-10T06:40:47.671" v="2477" actId="207"/>
          <ac:picMkLst>
            <pc:docMk/>
            <pc:sldMk cId="866547716" sldId="725"/>
            <ac:picMk id="26" creationId="{434C12CE-94DA-4278-9F4A-CA2C4BAB4462}"/>
          </ac:picMkLst>
        </pc:picChg>
        <pc:picChg chg="mod">
          <ac:chgData name="NUSRET TAS" userId="257c181775a523eb" providerId="LiveId" clId="{1E4CD765-D20C-4236-8987-49A95B969D61}" dt="2022-10-10T06:40:47.200" v="2476" actId="207"/>
          <ac:picMkLst>
            <pc:docMk/>
            <pc:sldMk cId="866547716" sldId="725"/>
            <ac:picMk id="27" creationId="{9E3A5BF3-9710-40BA-A60F-937ED4556F4C}"/>
          </ac:picMkLst>
        </pc:picChg>
        <pc:picChg chg="mod">
          <ac:chgData name="NUSRET TAS" userId="257c181775a523eb" providerId="LiveId" clId="{1E4CD765-D20C-4236-8987-49A95B969D61}" dt="2022-10-10T06:40:46.628" v="2475" actId="207"/>
          <ac:picMkLst>
            <pc:docMk/>
            <pc:sldMk cId="866547716" sldId="725"/>
            <ac:picMk id="46" creationId="{39720A7A-8DB2-465A-81F6-E58B104C7A5E}"/>
          </ac:picMkLst>
        </pc:picChg>
        <pc:picChg chg="ord">
          <ac:chgData name="NUSRET TAS" userId="257c181775a523eb" providerId="LiveId" clId="{1E4CD765-D20C-4236-8987-49A95B969D61}" dt="2022-10-10T18:24:27.972" v="3099" actId="167"/>
          <ac:picMkLst>
            <pc:docMk/>
            <pc:sldMk cId="866547716" sldId="725"/>
            <ac:picMk id="52" creationId="{6C33666E-E462-48E1-A6A3-1E09A3D7D49C}"/>
          </ac:picMkLst>
        </pc:picChg>
      </pc:sldChg>
      <pc:sldChg chg="del">
        <pc:chgData name="NUSRET TAS" userId="257c181775a523eb" providerId="LiveId" clId="{1E4CD765-D20C-4236-8987-49A95B969D61}" dt="2022-10-06T05:22:17.616" v="1082" actId="47"/>
        <pc:sldMkLst>
          <pc:docMk/>
          <pc:sldMk cId="1621548178" sldId="727"/>
        </pc:sldMkLst>
      </pc:sldChg>
      <pc:sldChg chg="del">
        <pc:chgData name="NUSRET TAS" userId="257c181775a523eb" providerId="LiveId" clId="{1E4CD765-D20C-4236-8987-49A95B969D61}" dt="2022-10-06T05:20:57.385" v="1079" actId="47"/>
        <pc:sldMkLst>
          <pc:docMk/>
          <pc:sldMk cId="3486844551" sldId="728"/>
        </pc:sldMkLst>
      </pc:sldChg>
      <pc:sldChg chg="del">
        <pc:chgData name="NUSRET TAS" userId="257c181775a523eb" providerId="LiveId" clId="{1E4CD765-D20C-4236-8987-49A95B969D61}" dt="2022-10-06T05:20:54.667" v="1078" actId="47"/>
        <pc:sldMkLst>
          <pc:docMk/>
          <pc:sldMk cId="2653823217" sldId="733"/>
        </pc:sldMkLst>
      </pc:sldChg>
      <pc:sldChg chg="del">
        <pc:chgData name="NUSRET TAS" userId="257c181775a523eb" providerId="LiveId" clId="{1E4CD765-D20C-4236-8987-49A95B969D61}" dt="2022-10-06T05:20:53.368" v="1077" actId="47"/>
        <pc:sldMkLst>
          <pc:docMk/>
          <pc:sldMk cId="2827518577" sldId="734"/>
        </pc:sldMkLst>
      </pc:sldChg>
      <pc:sldChg chg="del">
        <pc:chgData name="NUSRET TAS" userId="257c181775a523eb" providerId="LiveId" clId="{1E4CD765-D20C-4236-8987-49A95B969D61}" dt="2022-10-06T05:20:52.145" v="1076" actId="47"/>
        <pc:sldMkLst>
          <pc:docMk/>
          <pc:sldMk cId="1394961215" sldId="743"/>
        </pc:sldMkLst>
      </pc:sldChg>
      <pc:sldChg chg="del mod modTransition modShow">
        <pc:chgData name="NUSRET TAS" userId="257c181775a523eb" providerId="LiveId" clId="{1E4CD765-D20C-4236-8987-49A95B969D61}" dt="2022-10-10T18:11:14.632" v="2955" actId="47"/>
        <pc:sldMkLst>
          <pc:docMk/>
          <pc:sldMk cId="1113093347" sldId="744"/>
        </pc:sldMkLst>
      </pc:sldChg>
      <pc:sldChg chg="modSp mod ord modNotesTx">
        <pc:chgData name="NUSRET TAS" userId="257c181775a523eb" providerId="LiveId" clId="{1E4CD765-D20C-4236-8987-49A95B969D61}" dt="2022-10-11T03:16:54.822" v="6035" actId="20577"/>
        <pc:sldMkLst>
          <pc:docMk/>
          <pc:sldMk cId="138446292" sldId="745"/>
        </pc:sldMkLst>
        <pc:spChg chg="mod">
          <ac:chgData name="NUSRET TAS" userId="257c181775a523eb" providerId="LiveId" clId="{1E4CD765-D20C-4236-8987-49A95B969D61}" dt="2022-10-10T18:08:02.396" v="2883" actId="20577"/>
          <ac:spMkLst>
            <pc:docMk/>
            <pc:sldMk cId="138446292" sldId="745"/>
            <ac:spMk id="2" creationId="{65403059-7FF4-4224-A97B-D82D12DF8767}"/>
          </ac:spMkLst>
        </pc:spChg>
        <pc:spChg chg="mod">
          <ac:chgData name="NUSRET TAS" userId="257c181775a523eb" providerId="LiveId" clId="{1E4CD765-D20C-4236-8987-49A95B969D61}" dt="2022-10-10T19:49:04.202" v="3380" actId="20577"/>
          <ac:spMkLst>
            <pc:docMk/>
            <pc:sldMk cId="138446292" sldId="745"/>
            <ac:spMk id="3" creationId="{C9571B2A-2BEC-4114-B216-A6F0323647E9}"/>
          </ac:spMkLst>
        </pc:spChg>
      </pc:sldChg>
      <pc:sldChg chg="modNotesTx">
        <pc:chgData name="NUSRET TAS" userId="257c181775a523eb" providerId="LiveId" clId="{1E4CD765-D20C-4236-8987-49A95B969D61}" dt="2022-10-11T03:35:54.515" v="6050" actId="20577"/>
        <pc:sldMkLst>
          <pc:docMk/>
          <pc:sldMk cId="1566261386" sldId="1352"/>
        </pc:sldMkLst>
      </pc:sldChg>
      <pc:sldChg chg="modSp mod ord">
        <pc:chgData name="NUSRET TAS" userId="257c181775a523eb" providerId="LiveId" clId="{1E4CD765-D20C-4236-8987-49A95B969D61}" dt="2022-10-11T21:30:08.763" v="6952" actId="20577"/>
        <pc:sldMkLst>
          <pc:docMk/>
          <pc:sldMk cId="3254778039" sldId="1633"/>
        </pc:sldMkLst>
        <pc:spChg chg="mod">
          <ac:chgData name="NUSRET TAS" userId="257c181775a523eb" providerId="LiveId" clId="{1E4CD765-D20C-4236-8987-49A95B969D61}" dt="2022-10-11T21:30:08.763" v="6952" actId="20577"/>
          <ac:spMkLst>
            <pc:docMk/>
            <pc:sldMk cId="3254778039" sldId="1633"/>
            <ac:spMk id="5" creationId="{8172AE5B-21CD-D548-AD72-3757124A6A04}"/>
          </ac:spMkLst>
        </pc:spChg>
      </pc:sldChg>
      <pc:sldChg chg="add del">
        <pc:chgData name="NUSRET TAS" userId="257c181775a523eb" providerId="LiveId" clId="{1E4CD765-D20C-4236-8987-49A95B969D61}" dt="2022-10-10T04:48:03.124" v="2227" actId="47"/>
        <pc:sldMkLst>
          <pc:docMk/>
          <pc:sldMk cId="3137431254" sldId="1634"/>
        </pc:sldMkLst>
      </pc:sldChg>
      <pc:sldChg chg="modSp add del mod modAnim">
        <pc:chgData name="NUSRET TAS" userId="257c181775a523eb" providerId="LiveId" clId="{1E4CD765-D20C-4236-8987-49A95B969D61}" dt="2022-10-11T01:31:45.358" v="4699" actId="2696"/>
        <pc:sldMkLst>
          <pc:docMk/>
          <pc:sldMk cId="2562281804" sldId="1635"/>
        </pc:sldMkLst>
        <pc:spChg chg="mod">
          <ac:chgData name="NUSRET TAS" userId="257c181775a523eb" providerId="LiveId" clId="{1E4CD765-D20C-4236-8987-49A95B969D61}" dt="2022-10-10T18:20:05.589" v="3004" actId="20577"/>
          <ac:spMkLst>
            <pc:docMk/>
            <pc:sldMk cId="2562281804" sldId="1635"/>
            <ac:spMk id="3" creationId="{7343E099-9B31-4FF9-B3C3-BDCA83B89831}"/>
          </ac:spMkLst>
        </pc:spChg>
      </pc:sldChg>
      <pc:sldChg chg="add del">
        <pc:chgData name="NUSRET TAS" userId="257c181775a523eb" providerId="LiveId" clId="{1E4CD765-D20C-4236-8987-49A95B969D61}" dt="2022-10-10T05:13:00.917" v="2252" actId="47"/>
        <pc:sldMkLst>
          <pc:docMk/>
          <pc:sldMk cId="3131567509" sldId="1637"/>
        </pc:sldMkLst>
      </pc:sldChg>
      <pc:sldChg chg="modSp add del modAnim">
        <pc:chgData name="NUSRET TAS" userId="257c181775a523eb" providerId="LiveId" clId="{1E4CD765-D20C-4236-8987-49A95B969D61}" dt="2022-10-11T01:31:45.358" v="4699" actId="2696"/>
        <pc:sldMkLst>
          <pc:docMk/>
          <pc:sldMk cId="3097368360" sldId="1638"/>
        </pc:sldMkLst>
        <pc:spChg chg="mod">
          <ac:chgData name="NUSRET TAS" userId="257c181775a523eb" providerId="LiveId" clId="{1E4CD765-D20C-4236-8987-49A95B969D61}" dt="2022-10-10T19:27:49.817" v="3315" actId="113"/>
          <ac:spMkLst>
            <pc:docMk/>
            <pc:sldMk cId="3097368360" sldId="1638"/>
            <ac:spMk id="47" creationId="{CDBA6F3D-C73D-473D-BC85-0495DD18FE58}"/>
          </ac:spMkLst>
        </pc:spChg>
      </pc:sldChg>
      <pc:sldChg chg="modSp add del">
        <pc:chgData name="NUSRET TAS" userId="257c181775a523eb" providerId="LiveId" clId="{1E4CD765-D20C-4236-8987-49A95B969D61}" dt="2022-10-11T01:31:45.358" v="4699" actId="2696"/>
        <pc:sldMkLst>
          <pc:docMk/>
          <pc:sldMk cId="1141267438" sldId="1639"/>
        </pc:sldMkLst>
        <pc:spChg chg="mod">
          <ac:chgData name="NUSRET TAS" userId="257c181775a523eb" providerId="LiveId" clId="{1E4CD765-D20C-4236-8987-49A95B969D61}" dt="2022-10-11T01:30:06.593" v="4670" actId="20577"/>
          <ac:spMkLst>
            <pc:docMk/>
            <pc:sldMk cId="1141267438" sldId="1639"/>
            <ac:spMk id="3" creationId="{7343E099-9B31-4FF9-B3C3-BDCA83B89831}"/>
          </ac:spMkLst>
        </pc:spChg>
      </pc:sldChg>
      <pc:sldChg chg="add del modAnim">
        <pc:chgData name="NUSRET TAS" userId="257c181775a523eb" providerId="LiveId" clId="{1E4CD765-D20C-4236-8987-49A95B969D61}" dt="2022-10-11T01:31:45.358" v="4699" actId="2696"/>
        <pc:sldMkLst>
          <pc:docMk/>
          <pc:sldMk cId="2472974734" sldId="1640"/>
        </pc:sldMkLst>
      </pc:sldChg>
      <pc:sldChg chg="add del modAnim">
        <pc:chgData name="NUSRET TAS" userId="257c181775a523eb" providerId="LiveId" clId="{1E4CD765-D20C-4236-8987-49A95B969D61}" dt="2022-10-11T01:31:45.358" v="4699" actId="2696"/>
        <pc:sldMkLst>
          <pc:docMk/>
          <pc:sldMk cId="1462943173" sldId="1641"/>
        </pc:sldMkLst>
      </pc:sldChg>
      <pc:sldChg chg="modSp add del modNotesTx">
        <pc:chgData name="NUSRET TAS" userId="257c181775a523eb" providerId="LiveId" clId="{1E4CD765-D20C-4236-8987-49A95B969D61}" dt="2022-10-11T01:31:45.358" v="4699" actId="2696"/>
        <pc:sldMkLst>
          <pc:docMk/>
          <pc:sldMk cId="1650189121" sldId="1642"/>
        </pc:sldMkLst>
        <pc:spChg chg="mod">
          <ac:chgData name="NUSRET TAS" userId="257c181775a523eb" providerId="LiveId" clId="{1E4CD765-D20C-4236-8987-49A95B969D61}" dt="2022-10-11T01:29:47.142" v="4656" actId="20577"/>
          <ac:spMkLst>
            <pc:docMk/>
            <pc:sldMk cId="1650189121" sldId="1642"/>
            <ac:spMk id="3" creationId="{7343E099-9B31-4FF9-B3C3-BDCA83B89831}"/>
          </ac:spMkLst>
        </pc:spChg>
      </pc:sldChg>
      <pc:sldChg chg="modSp add del">
        <pc:chgData name="NUSRET TAS" userId="257c181775a523eb" providerId="LiveId" clId="{1E4CD765-D20C-4236-8987-49A95B969D61}" dt="2022-10-11T01:31:45.358" v="4699" actId="2696"/>
        <pc:sldMkLst>
          <pc:docMk/>
          <pc:sldMk cId="227327833" sldId="1643"/>
        </pc:sldMkLst>
        <pc:spChg chg="mod">
          <ac:chgData name="NUSRET TAS" userId="257c181775a523eb" providerId="LiveId" clId="{1E4CD765-D20C-4236-8987-49A95B969D61}" dt="2022-10-10T17:31:41.177" v="2592"/>
          <ac:spMkLst>
            <pc:docMk/>
            <pc:sldMk cId="227327833" sldId="1643"/>
            <ac:spMk id="3" creationId="{7343E099-9B31-4FF9-B3C3-BDCA83B89831}"/>
          </ac:spMkLst>
        </pc:spChg>
      </pc:sldChg>
      <pc:sldChg chg="addSp delSp modSp add mod delAnim modAnim">
        <pc:chgData name="NUSRET TAS" userId="257c181775a523eb" providerId="LiveId" clId="{1E4CD765-D20C-4236-8987-49A95B969D61}" dt="2022-10-11T02:56:32.941" v="5359"/>
        <pc:sldMkLst>
          <pc:docMk/>
          <pc:sldMk cId="1601041650" sldId="1643"/>
        </pc:sldMkLst>
        <pc:spChg chg="del mod">
          <ac:chgData name="NUSRET TAS" userId="257c181775a523eb" providerId="LiveId" clId="{1E4CD765-D20C-4236-8987-49A95B969D61}" dt="2022-10-11T02:29:06.823" v="4902" actId="478"/>
          <ac:spMkLst>
            <pc:docMk/>
            <pc:sldMk cId="1601041650" sldId="1643"/>
            <ac:spMk id="2" creationId="{B7205E6D-858D-094A-AAD9-A4544F679AD4}"/>
          </ac:spMkLst>
        </pc:spChg>
        <pc:spChg chg="add mod">
          <ac:chgData name="NUSRET TAS" userId="257c181775a523eb" providerId="LiveId" clId="{1E4CD765-D20C-4236-8987-49A95B969D61}" dt="2022-10-11T02:29:14.556" v="4923" actId="20577"/>
          <ac:spMkLst>
            <pc:docMk/>
            <pc:sldMk cId="1601041650" sldId="1643"/>
            <ac:spMk id="7" creationId="{2EA36BC5-D57A-43E5-8C2B-C591B294583B}"/>
          </ac:spMkLst>
        </pc:spChg>
        <pc:spChg chg="add mod">
          <ac:chgData name="NUSRET TAS" userId="257c181775a523eb" providerId="LiveId" clId="{1E4CD765-D20C-4236-8987-49A95B969D61}" dt="2022-10-11T02:42:14.214" v="5127" actId="1582"/>
          <ac:spMkLst>
            <pc:docMk/>
            <pc:sldMk cId="1601041650" sldId="1643"/>
            <ac:spMk id="13" creationId="{B0A2C6C3-2FB1-4046-BC06-14EE2479C87C}"/>
          </ac:spMkLst>
        </pc:spChg>
        <pc:spChg chg="add mod">
          <ac:chgData name="NUSRET TAS" userId="257c181775a523eb" providerId="LiveId" clId="{1E4CD765-D20C-4236-8987-49A95B969D61}" dt="2022-10-11T02:56:32.941" v="5359"/>
          <ac:spMkLst>
            <pc:docMk/>
            <pc:sldMk cId="1601041650" sldId="1643"/>
            <ac:spMk id="94" creationId="{03C85DB0-44CF-4253-BF9C-81426777F10D}"/>
          </ac:spMkLst>
        </pc:spChg>
        <pc:grpChg chg="del">
          <ac:chgData name="NUSRET TAS" userId="257c181775a523eb" providerId="LiveId" clId="{1E4CD765-D20C-4236-8987-49A95B969D61}" dt="2022-10-11T02:41:40.101" v="5119" actId="478"/>
          <ac:grpSpMkLst>
            <pc:docMk/>
            <pc:sldMk cId="1601041650" sldId="1643"/>
            <ac:grpSpMk id="133" creationId="{7A1C0245-CDBC-6440-A59B-B9E8015B94EB}"/>
          </ac:grpSpMkLst>
        </pc:grpChg>
        <pc:cxnChg chg="add mod">
          <ac:chgData name="NUSRET TAS" userId="257c181775a523eb" providerId="LiveId" clId="{1E4CD765-D20C-4236-8987-49A95B969D61}" dt="2022-10-11T02:56:27.328" v="5358" actId="1076"/>
          <ac:cxnSpMkLst>
            <pc:docMk/>
            <pc:sldMk cId="1601041650" sldId="1643"/>
            <ac:cxnSpMk id="18" creationId="{06921052-9ADB-4683-A564-FAFA99B0FCC7}"/>
          </ac:cxnSpMkLst>
        </pc:cxnChg>
      </pc:sldChg>
      <pc:sldChg chg="addSp modSp add del mod modAnim modNotesTx">
        <pc:chgData name="NUSRET TAS" userId="257c181775a523eb" providerId="LiveId" clId="{1E4CD765-D20C-4236-8987-49A95B969D61}" dt="2022-10-11T01:31:45.358" v="4699" actId="2696"/>
        <pc:sldMkLst>
          <pc:docMk/>
          <pc:sldMk cId="3508256546" sldId="1644"/>
        </pc:sldMkLst>
        <pc:spChg chg="add mod">
          <ac:chgData name="NUSRET TAS" userId="257c181775a523eb" providerId="LiveId" clId="{1E4CD765-D20C-4236-8987-49A95B969D61}" dt="2022-10-10T19:25:29.153" v="3282" actId="1582"/>
          <ac:spMkLst>
            <pc:docMk/>
            <pc:sldMk cId="3508256546" sldId="1644"/>
            <ac:spMk id="2" creationId="{5DD5376D-E94E-4A19-B55B-017D0A8EC1D3}"/>
          </ac:spMkLst>
        </pc:spChg>
        <pc:spChg chg="mod">
          <ac:chgData name="NUSRET TAS" userId="257c181775a523eb" providerId="LiveId" clId="{1E4CD765-D20C-4236-8987-49A95B969D61}" dt="2022-10-11T01:31:09.723" v="4698" actId="20577"/>
          <ac:spMkLst>
            <pc:docMk/>
            <pc:sldMk cId="3508256546" sldId="1644"/>
            <ac:spMk id="3" creationId="{7343E099-9B31-4FF9-B3C3-BDCA83B89831}"/>
          </ac:spMkLst>
        </pc:spChg>
        <pc:spChg chg="add mod">
          <ac:chgData name="NUSRET TAS" userId="257c181775a523eb" providerId="LiveId" clId="{1E4CD765-D20C-4236-8987-49A95B969D61}" dt="2022-10-10T19:26:12.978" v="3303" actId="1076"/>
          <ac:spMkLst>
            <pc:docMk/>
            <pc:sldMk cId="3508256546" sldId="1644"/>
            <ac:spMk id="12" creationId="{56F282C2-BE47-4B4E-9865-4C55D951FC54}"/>
          </ac:spMkLst>
        </pc:spChg>
        <pc:spChg chg="add mod">
          <ac:chgData name="NUSRET TAS" userId="257c181775a523eb" providerId="LiveId" clId="{1E4CD765-D20C-4236-8987-49A95B969D61}" dt="2022-10-10T19:25:39.522" v="3285" actId="1076"/>
          <ac:spMkLst>
            <pc:docMk/>
            <pc:sldMk cId="3508256546" sldId="1644"/>
            <ac:spMk id="20" creationId="{A00D5E69-D786-4B51-AA3C-AF45A1661F81}"/>
          </ac:spMkLst>
        </pc:spChg>
        <pc:spChg chg="add mod">
          <ac:chgData name="NUSRET TAS" userId="257c181775a523eb" providerId="LiveId" clId="{1E4CD765-D20C-4236-8987-49A95B969D61}" dt="2022-10-10T19:26:05.494" v="3301" actId="20577"/>
          <ac:spMkLst>
            <pc:docMk/>
            <pc:sldMk cId="3508256546" sldId="1644"/>
            <ac:spMk id="21" creationId="{8F691539-5367-4E86-9A6C-A72EE933957F}"/>
          </ac:spMkLst>
        </pc:spChg>
        <pc:picChg chg="mod">
          <ac:chgData name="NUSRET TAS" userId="257c181775a523eb" providerId="LiveId" clId="{1E4CD765-D20C-4236-8987-49A95B969D61}" dt="2022-10-10T19:26:12.978" v="3303" actId="1076"/>
          <ac:picMkLst>
            <pc:docMk/>
            <pc:sldMk cId="3508256546" sldId="1644"/>
            <ac:picMk id="19" creationId="{A17DD257-2314-4110-96FB-AD9178C99C4A}"/>
          </ac:picMkLst>
        </pc:picChg>
      </pc:sldChg>
      <pc:sldChg chg="add del">
        <pc:chgData name="NUSRET TAS" userId="257c181775a523eb" providerId="LiveId" clId="{1E4CD765-D20C-4236-8987-49A95B969D61}" dt="2022-10-11T01:31:45.358" v="4699" actId="2696"/>
        <pc:sldMkLst>
          <pc:docMk/>
          <pc:sldMk cId="1073367966" sldId="1645"/>
        </pc:sldMkLst>
      </pc:sldChg>
      <pc:sldChg chg="modSp add del mod">
        <pc:chgData name="NUSRET TAS" userId="257c181775a523eb" providerId="LiveId" clId="{1E4CD765-D20C-4236-8987-49A95B969D61}" dt="2022-10-11T01:31:45.358" v="4699" actId="2696"/>
        <pc:sldMkLst>
          <pc:docMk/>
          <pc:sldMk cId="1070695750" sldId="1646"/>
        </pc:sldMkLst>
        <pc:spChg chg="mod">
          <ac:chgData name="NUSRET TAS" userId="257c181775a523eb" providerId="LiveId" clId="{1E4CD765-D20C-4236-8987-49A95B969D61}" dt="2022-10-10T05:14:15.186" v="2278" actId="207"/>
          <ac:spMkLst>
            <pc:docMk/>
            <pc:sldMk cId="1070695750" sldId="1646"/>
            <ac:spMk id="3" creationId="{7343E099-9B31-4FF9-B3C3-BDCA83B89831}"/>
          </ac:spMkLst>
        </pc:spChg>
      </pc:sldChg>
      <pc:sldChg chg="modSp add del modAnim">
        <pc:chgData name="NUSRET TAS" userId="257c181775a523eb" providerId="LiveId" clId="{1E4CD765-D20C-4236-8987-49A95B969D61}" dt="2022-10-11T01:31:45.358" v="4699" actId="2696"/>
        <pc:sldMkLst>
          <pc:docMk/>
          <pc:sldMk cId="1566992615" sldId="1647"/>
        </pc:sldMkLst>
        <pc:spChg chg="mod">
          <ac:chgData name="NUSRET TAS" userId="257c181775a523eb" providerId="LiveId" clId="{1E4CD765-D20C-4236-8987-49A95B969D61}" dt="2022-10-10T06:18:55.670" v="2343" actId="20577"/>
          <ac:spMkLst>
            <pc:docMk/>
            <pc:sldMk cId="1566992615" sldId="1647"/>
            <ac:spMk id="84" creationId="{DEA3426D-2353-46DA-8B4A-E480598313B6}"/>
          </ac:spMkLst>
        </pc:spChg>
      </pc:sldChg>
      <pc:sldChg chg="modSp add del">
        <pc:chgData name="NUSRET TAS" userId="257c181775a523eb" providerId="LiveId" clId="{1E4CD765-D20C-4236-8987-49A95B969D61}" dt="2022-10-11T01:31:45.358" v="4699" actId="2696"/>
        <pc:sldMkLst>
          <pc:docMk/>
          <pc:sldMk cId="1258654220" sldId="1648"/>
        </pc:sldMkLst>
        <pc:spChg chg="mod">
          <ac:chgData name="NUSRET TAS" userId="257c181775a523eb" providerId="LiveId" clId="{1E4CD765-D20C-4236-8987-49A95B969D61}" dt="2022-10-10T06:19:04.684" v="2344" actId="207"/>
          <ac:spMkLst>
            <pc:docMk/>
            <pc:sldMk cId="1258654220" sldId="1648"/>
            <ac:spMk id="84" creationId="{DEA3426D-2353-46DA-8B4A-E480598313B6}"/>
          </ac:spMkLst>
        </pc:spChg>
      </pc:sldChg>
      <pc:sldChg chg="add del">
        <pc:chgData name="NUSRET TAS" userId="257c181775a523eb" providerId="LiveId" clId="{1E4CD765-D20C-4236-8987-49A95B969D61}" dt="2022-10-11T01:31:45.358" v="4699" actId="2696"/>
        <pc:sldMkLst>
          <pc:docMk/>
          <pc:sldMk cId="1215371468" sldId="1649"/>
        </pc:sldMkLst>
      </pc:sldChg>
      <pc:sldChg chg="modSp add del">
        <pc:chgData name="NUSRET TAS" userId="257c181775a523eb" providerId="LiveId" clId="{1E4CD765-D20C-4236-8987-49A95B969D61}" dt="2022-10-11T01:31:45.358" v="4699" actId="2696"/>
        <pc:sldMkLst>
          <pc:docMk/>
          <pc:sldMk cId="2408948146" sldId="1650"/>
        </pc:sldMkLst>
        <pc:spChg chg="mod">
          <ac:chgData name="NUSRET TAS" userId="257c181775a523eb" providerId="LiveId" clId="{1E4CD765-D20C-4236-8987-49A95B969D61}" dt="2022-10-10T17:19:36.908" v="2541" actId="20577"/>
          <ac:spMkLst>
            <pc:docMk/>
            <pc:sldMk cId="2408948146" sldId="1650"/>
            <ac:spMk id="9" creationId="{D3E12305-9C84-4C68-8055-083268D68FB7}"/>
          </ac:spMkLst>
        </pc:spChg>
      </pc:sldChg>
      <pc:sldChg chg="modSp add del modAnim">
        <pc:chgData name="NUSRET TAS" userId="257c181775a523eb" providerId="LiveId" clId="{1E4CD765-D20C-4236-8987-49A95B969D61}" dt="2022-10-11T01:31:45.358" v="4699" actId="2696"/>
        <pc:sldMkLst>
          <pc:docMk/>
          <pc:sldMk cId="882169175" sldId="1652"/>
        </pc:sldMkLst>
        <pc:spChg chg="mod">
          <ac:chgData name="NUSRET TAS" userId="257c181775a523eb" providerId="LiveId" clId="{1E4CD765-D20C-4236-8987-49A95B969D61}" dt="2022-10-11T01:30:34.227" v="4691" actId="20577"/>
          <ac:spMkLst>
            <pc:docMk/>
            <pc:sldMk cId="882169175" sldId="1652"/>
            <ac:spMk id="3" creationId="{63945D5D-F8C3-4808-BE05-352E76C0F527}"/>
          </ac:spMkLst>
        </pc:spChg>
      </pc:sldChg>
      <pc:sldChg chg="add del">
        <pc:chgData name="NUSRET TAS" userId="257c181775a523eb" providerId="LiveId" clId="{1E4CD765-D20C-4236-8987-49A95B969D61}" dt="2022-10-10T05:41:30.869" v="2305" actId="47"/>
        <pc:sldMkLst>
          <pc:docMk/>
          <pc:sldMk cId="1779426865" sldId="1653"/>
        </pc:sldMkLst>
      </pc:sldChg>
      <pc:sldChg chg="addSp delSp modSp add del mod addAnim delAnim">
        <pc:chgData name="NUSRET TAS" userId="257c181775a523eb" providerId="LiveId" clId="{1E4CD765-D20C-4236-8987-49A95B969D61}" dt="2022-10-11T01:31:45.358" v="4699" actId="2696"/>
        <pc:sldMkLst>
          <pc:docMk/>
          <pc:sldMk cId="329223691" sldId="1654"/>
        </pc:sldMkLst>
        <pc:spChg chg="mod">
          <ac:chgData name="NUSRET TAS" userId="257c181775a523eb" providerId="LiveId" clId="{1E4CD765-D20C-4236-8987-49A95B969D61}" dt="2022-10-10T17:20:50.758" v="2542" actId="1076"/>
          <ac:spMkLst>
            <pc:docMk/>
            <pc:sldMk cId="329223691" sldId="1654"/>
            <ac:spMk id="15" creationId="{4F10D45A-5E1E-4787-8EF5-DBDA74156CE5}"/>
          </ac:spMkLst>
        </pc:spChg>
        <pc:spChg chg="mod">
          <ac:chgData name="NUSRET TAS" userId="257c181775a523eb" providerId="LiveId" clId="{1E4CD765-D20C-4236-8987-49A95B969D61}" dt="2022-10-10T17:20:58.558" v="2543" actId="1076"/>
          <ac:spMkLst>
            <pc:docMk/>
            <pc:sldMk cId="329223691" sldId="1654"/>
            <ac:spMk id="48" creationId="{01CACB65-6E92-440D-8C18-BF9DBB9B48D2}"/>
          </ac:spMkLst>
        </pc:spChg>
        <pc:spChg chg="add del">
          <ac:chgData name="NUSRET TAS" userId="257c181775a523eb" providerId="LiveId" clId="{1E4CD765-D20C-4236-8987-49A95B969D61}" dt="2022-10-10T17:18:48.426" v="2532" actId="478"/>
          <ac:spMkLst>
            <pc:docMk/>
            <pc:sldMk cId="329223691" sldId="1654"/>
            <ac:spMk id="55" creationId="{C4315C2F-E55C-4F84-A220-4D6565F969FA}"/>
          </ac:spMkLst>
        </pc:spChg>
        <pc:spChg chg="add del">
          <ac:chgData name="NUSRET TAS" userId="257c181775a523eb" providerId="LiveId" clId="{1E4CD765-D20C-4236-8987-49A95B969D61}" dt="2022-10-10T17:18:48.426" v="2532" actId="478"/>
          <ac:spMkLst>
            <pc:docMk/>
            <pc:sldMk cId="329223691" sldId="1654"/>
            <ac:spMk id="56" creationId="{0AFEEB8D-AA49-4BDE-8219-558DBA7A901A}"/>
          </ac:spMkLst>
        </pc:spChg>
        <pc:spChg chg="add del">
          <ac:chgData name="NUSRET TAS" userId="257c181775a523eb" providerId="LiveId" clId="{1E4CD765-D20C-4236-8987-49A95B969D61}" dt="2022-10-10T17:18:48.426" v="2532" actId="478"/>
          <ac:spMkLst>
            <pc:docMk/>
            <pc:sldMk cId="329223691" sldId="1654"/>
            <ac:spMk id="57" creationId="{C4D19483-9EB1-4C20-A916-E6BAEF2FF459}"/>
          </ac:spMkLst>
        </pc:spChg>
        <pc:spChg chg="add del">
          <ac:chgData name="NUSRET TAS" userId="257c181775a523eb" providerId="LiveId" clId="{1E4CD765-D20C-4236-8987-49A95B969D61}" dt="2022-10-10T17:18:48.426" v="2532" actId="478"/>
          <ac:spMkLst>
            <pc:docMk/>
            <pc:sldMk cId="329223691" sldId="1654"/>
            <ac:spMk id="58" creationId="{F62DDDD5-E50F-4346-801D-D5DD3F57C4F8}"/>
          </ac:spMkLst>
        </pc:spChg>
        <pc:spChg chg="add del">
          <ac:chgData name="NUSRET TAS" userId="257c181775a523eb" providerId="LiveId" clId="{1E4CD765-D20C-4236-8987-49A95B969D61}" dt="2022-10-10T17:18:48.426" v="2532" actId="478"/>
          <ac:spMkLst>
            <pc:docMk/>
            <pc:sldMk cId="329223691" sldId="1654"/>
            <ac:spMk id="59" creationId="{AFC22A04-706E-478F-AAEC-9E3C9742BF45}"/>
          </ac:spMkLst>
        </pc:spChg>
        <pc:spChg chg="del">
          <ac:chgData name="NUSRET TAS" userId="257c181775a523eb" providerId="LiveId" clId="{1E4CD765-D20C-4236-8987-49A95B969D61}" dt="2022-10-10T17:19:13.778" v="2537" actId="478"/>
          <ac:spMkLst>
            <pc:docMk/>
            <pc:sldMk cId="329223691" sldId="1654"/>
            <ac:spMk id="62" creationId="{E5F2A634-C485-40D5-B26E-23FE61711255}"/>
          </ac:spMkLst>
        </pc:spChg>
        <pc:spChg chg="del">
          <ac:chgData name="NUSRET TAS" userId="257c181775a523eb" providerId="LiveId" clId="{1E4CD765-D20C-4236-8987-49A95B969D61}" dt="2022-10-10T17:19:05.844" v="2534" actId="478"/>
          <ac:spMkLst>
            <pc:docMk/>
            <pc:sldMk cId="329223691" sldId="1654"/>
            <ac:spMk id="70" creationId="{1362DB07-D187-455E-ADDC-078E2F98D102}"/>
          </ac:spMkLst>
        </pc:spChg>
        <pc:spChg chg="del">
          <ac:chgData name="NUSRET TAS" userId="257c181775a523eb" providerId="LiveId" clId="{1E4CD765-D20C-4236-8987-49A95B969D61}" dt="2022-10-10T17:19:05.844" v="2534" actId="478"/>
          <ac:spMkLst>
            <pc:docMk/>
            <pc:sldMk cId="329223691" sldId="1654"/>
            <ac:spMk id="71" creationId="{5DF96E8B-F68E-470D-9426-BD21AAA7CC27}"/>
          </ac:spMkLst>
        </pc:spChg>
        <pc:spChg chg="del mod">
          <ac:chgData name="NUSRET TAS" userId="257c181775a523eb" providerId="LiveId" clId="{1E4CD765-D20C-4236-8987-49A95B969D61}" dt="2022-10-10T17:19:05.844" v="2534" actId="478"/>
          <ac:spMkLst>
            <pc:docMk/>
            <pc:sldMk cId="329223691" sldId="1654"/>
            <ac:spMk id="97" creationId="{1287F09D-BC92-4676-BCEC-8A2263EB84FB}"/>
          </ac:spMkLst>
        </pc:spChg>
        <pc:picChg chg="del">
          <ac:chgData name="NUSRET TAS" userId="257c181775a523eb" providerId="LiveId" clId="{1E4CD765-D20C-4236-8987-49A95B969D61}" dt="2022-10-10T17:19:08.211" v="2535" actId="478"/>
          <ac:picMkLst>
            <pc:docMk/>
            <pc:sldMk cId="329223691" sldId="1654"/>
            <ac:picMk id="86" creationId="{FDD75606-A381-4B95-BA46-7E1171E3110D}"/>
          </ac:picMkLst>
        </pc:picChg>
        <pc:cxnChg chg="mod">
          <ac:chgData name="NUSRET TAS" userId="257c181775a523eb" providerId="LiveId" clId="{1E4CD765-D20C-4236-8987-49A95B969D61}" dt="2022-10-10T17:18:55.807" v="2533" actId="14100"/>
          <ac:cxnSpMkLst>
            <pc:docMk/>
            <pc:sldMk cId="329223691" sldId="1654"/>
            <ac:cxnSpMk id="5" creationId="{8D12E96D-4791-4349-83BE-F7FBE616D6BA}"/>
          </ac:cxnSpMkLst>
        </pc:cxnChg>
        <pc:cxnChg chg="add del">
          <ac:chgData name="NUSRET TAS" userId="257c181775a523eb" providerId="LiveId" clId="{1E4CD765-D20C-4236-8987-49A95B969D61}" dt="2022-10-10T17:18:35.720" v="2531" actId="478"/>
          <ac:cxnSpMkLst>
            <pc:docMk/>
            <pc:sldMk cId="329223691" sldId="1654"/>
            <ac:cxnSpMk id="41" creationId="{6E52E798-4386-4203-830B-7D653E43A3B5}"/>
          </ac:cxnSpMkLst>
        </pc:cxnChg>
        <pc:cxnChg chg="add del">
          <ac:chgData name="NUSRET TAS" userId="257c181775a523eb" providerId="LiveId" clId="{1E4CD765-D20C-4236-8987-49A95B969D61}" dt="2022-10-10T17:18:48.426" v="2532" actId="478"/>
          <ac:cxnSpMkLst>
            <pc:docMk/>
            <pc:sldMk cId="329223691" sldId="1654"/>
            <ac:cxnSpMk id="53" creationId="{727AB1EE-FBAF-4372-AA8D-1D1A726F3C81}"/>
          </ac:cxnSpMkLst>
        </pc:cxnChg>
        <pc:cxnChg chg="add del">
          <ac:chgData name="NUSRET TAS" userId="257c181775a523eb" providerId="LiveId" clId="{1E4CD765-D20C-4236-8987-49A95B969D61}" dt="2022-10-10T17:18:48.426" v="2532" actId="478"/>
          <ac:cxnSpMkLst>
            <pc:docMk/>
            <pc:sldMk cId="329223691" sldId="1654"/>
            <ac:cxnSpMk id="54" creationId="{78A0FE76-E0F7-4FC7-84BC-28FF32DFF190}"/>
          </ac:cxnSpMkLst>
        </pc:cxnChg>
        <pc:cxnChg chg="del mod">
          <ac:chgData name="NUSRET TAS" userId="257c181775a523eb" providerId="LiveId" clId="{1E4CD765-D20C-4236-8987-49A95B969D61}" dt="2022-10-10T17:19:10.123" v="2536" actId="478"/>
          <ac:cxnSpMkLst>
            <pc:docMk/>
            <pc:sldMk cId="329223691" sldId="1654"/>
            <ac:cxnSpMk id="69" creationId="{4FF4E5BE-D645-4117-9A86-BCCFDFBB40EB}"/>
          </ac:cxnSpMkLst>
        </pc:cxnChg>
        <pc:cxnChg chg="del mod">
          <ac:chgData name="NUSRET TAS" userId="257c181775a523eb" providerId="LiveId" clId="{1E4CD765-D20C-4236-8987-49A95B969D61}" dt="2022-10-10T17:19:05.844" v="2534" actId="478"/>
          <ac:cxnSpMkLst>
            <pc:docMk/>
            <pc:sldMk cId="329223691" sldId="1654"/>
            <ac:cxnSpMk id="89" creationId="{49924E83-51DA-405D-A4A6-86B313A8B5E2}"/>
          </ac:cxnSpMkLst>
        </pc:cxnChg>
      </pc:sldChg>
      <pc:sldChg chg="addSp delSp modSp del mod modAnim">
        <pc:chgData name="NUSRET TAS" userId="257c181775a523eb" providerId="LiveId" clId="{1E4CD765-D20C-4236-8987-49A95B969D61}" dt="2022-10-08T22:25:09.687" v="2032" actId="47"/>
        <pc:sldMkLst>
          <pc:docMk/>
          <pc:sldMk cId="1971804646" sldId="1695"/>
        </pc:sldMkLst>
        <pc:spChg chg="mod">
          <ac:chgData name="NUSRET TAS" userId="257c181775a523eb" providerId="LiveId" clId="{1E4CD765-D20C-4236-8987-49A95B969D61}" dt="2022-10-08T22:13:41.439" v="1863" actId="20577"/>
          <ac:spMkLst>
            <pc:docMk/>
            <pc:sldMk cId="1971804646" sldId="1695"/>
            <ac:spMk id="3" creationId="{C9571B2A-2BEC-4114-B216-A6F0323647E9}"/>
          </ac:spMkLst>
        </pc:spChg>
        <pc:spChg chg="del">
          <ac:chgData name="NUSRET TAS" userId="257c181775a523eb" providerId="LiveId" clId="{1E4CD765-D20C-4236-8987-49A95B969D61}" dt="2022-10-08T22:23:28.725" v="2019" actId="478"/>
          <ac:spMkLst>
            <pc:docMk/>
            <pc:sldMk cId="1971804646" sldId="1695"/>
            <ac:spMk id="4" creationId="{9EA0410F-2004-46CC-87D6-66A3F6F0AB27}"/>
          </ac:spMkLst>
        </pc:spChg>
        <pc:spChg chg="add mod">
          <ac:chgData name="NUSRET TAS" userId="257c181775a523eb" providerId="LiveId" clId="{1E4CD765-D20C-4236-8987-49A95B969D61}" dt="2022-10-08T22:23:43.513" v="2021" actId="14100"/>
          <ac:spMkLst>
            <pc:docMk/>
            <pc:sldMk cId="1971804646" sldId="1695"/>
            <ac:spMk id="60" creationId="{F43393EA-7ABD-4B02-BA35-6E35A1E08E3B}"/>
          </ac:spMkLst>
        </pc:spChg>
        <pc:picChg chg="mod">
          <ac:chgData name="NUSRET TAS" userId="257c181775a523eb" providerId="LiveId" clId="{1E4CD765-D20C-4236-8987-49A95B969D61}" dt="2022-10-08T22:14:17.780" v="1867" actId="14100"/>
          <ac:picMkLst>
            <pc:docMk/>
            <pc:sldMk cId="1971804646" sldId="1695"/>
            <ac:picMk id="38" creationId="{D57D4DE5-5FEA-4114-AAD8-42E85E6F0DC6}"/>
          </ac:picMkLst>
        </pc:picChg>
        <pc:picChg chg="add mod">
          <ac:chgData name="NUSRET TAS" userId="257c181775a523eb" providerId="LiveId" clId="{1E4CD765-D20C-4236-8987-49A95B969D61}" dt="2022-10-08T22:14:21.950" v="1869" actId="14100"/>
          <ac:picMkLst>
            <pc:docMk/>
            <pc:sldMk cId="1971804646" sldId="1695"/>
            <ac:picMk id="58" creationId="{7AB9AB5F-C63F-4D1F-A76C-DF2412A1D156}"/>
          </ac:picMkLst>
        </pc:picChg>
        <pc:picChg chg="add mod">
          <ac:chgData name="NUSRET TAS" userId="257c181775a523eb" providerId="LiveId" clId="{1E4CD765-D20C-4236-8987-49A95B969D61}" dt="2022-10-08T22:14:33.346" v="1874" actId="1076"/>
          <ac:picMkLst>
            <pc:docMk/>
            <pc:sldMk cId="1971804646" sldId="1695"/>
            <ac:picMk id="59" creationId="{6FB8A36E-DB24-42EC-A090-B113DB6E8637}"/>
          </ac:picMkLst>
        </pc:picChg>
      </pc:sldChg>
      <pc:sldChg chg="addSp delSp modSp mod modAnim">
        <pc:chgData name="NUSRET TAS" userId="257c181775a523eb" providerId="LiveId" clId="{1E4CD765-D20C-4236-8987-49A95B969D61}" dt="2022-10-10T06:22:54.598" v="2373" actId="1076"/>
        <pc:sldMkLst>
          <pc:docMk/>
          <pc:sldMk cId="1178925055" sldId="1700"/>
        </pc:sldMkLst>
        <pc:picChg chg="del">
          <ac:chgData name="NUSRET TAS" userId="257c181775a523eb" providerId="LiveId" clId="{1E4CD765-D20C-4236-8987-49A95B969D61}" dt="2022-10-10T06:17:01.983" v="2327" actId="478"/>
          <ac:picMkLst>
            <pc:docMk/>
            <pc:sldMk cId="1178925055" sldId="1700"/>
            <ac:picMk id="7" creationId="{3572567E-751A-C341-A69E-9E752A0B8C7A}"/>
          </ac:picMkLst>
        </pc:picChg>
        <pc:picChg chg="add mod">
          <ac:chgData name="NUSRET TAS" userId="257c181775a523eb" providerId="LiveId" clId="{1E4CD765-D20C-4236-8987-49A95B969D61}" dt="2022-10-10T06:22:26.434" v="2370" actId="1076"/>
          <ac:picMkLst>
            <pc:docMk/>
            <pc:sldMk cId="1178925055" sldId="1700"/>
            <ac:picMk id="8" creationId="{F9CD3E55-4B44-4661-9F5D-E586ACBDDCD7}"/>
          </ac:picMkLst>
        </pc:picChg>
        <pc:picChg chg="del">
          <ac:chgData name="NUSRET TAS" userId="257c181775a523eb" providerId="LiveId" clId="{1E4CD765-D20C-4236-8987-49A95B969D61}" dt="2022-10-10T06:17:04.262" v="2328" actId="478"/>
          <ac:picMkLst>
            <pc:docMk/>
            <pc:sldMk cId="1178925055" sldId="1700"/>
            <ac:picMk id="11" creationId="{4D9EC51A-0121-47B9-8A24-687DBBB1FB9D}"/>
          </ac:picMkLst>
        </pc:picChg>
        <pc:picChg chg="add mod">
          <ac:chgData name="NUSRET TAS" userId="257c181775a523eb" providerId="LiveId" clId="{1E4CD765-D20C-4236-8987-49A95B969D61}" dt="2022-10-10T06:17:27.688" v="2330" actId="1076"/>
          <ac:picMkLst>
            <pc:docMk/>
            <pc:sldMk cId="1178925055" sldId="1700"/>
            <ac:picMk id="12" creationId="{806D0C41-6261-491F-AAD8-BBFC4695CACA}"/>
          </ac:picMkLst>
        </pc:picChg>
        <pc:picChg chg="add mod">
          <ac:chgData name="NUSRET TAS" userId="257c181775a523eb" providerId="LiveId" clId="{1E4CD765-D20C-4236-8987-49A95B969D61}" dt="2022-10-10T06:18:18.620" v="2337" actId="1076"/>
          <ac:picMkLst>
            <pc:docMk/>
            <pc:sldMk cId="1178925055" sldId="1700"/>
            <ac:picMk id="13" creationId="{15E57C22-8AB3-4AD0-AF13-793B38DD76A0}"/>
          </ac:picMkLst>
        </pc:picChg>
        <pc:picChg chg="add mod">
          <ac:chgData name="NUSRET TAS" userId="257c181775a523eb" providerId="LiveId" clId="{1E4CD765-D20C-4236-8987-49A95B969D61}" dt="2022-10-10T06:17:49.456" v="2334" actId="1076"/>
          <ac:picMkLst>
            <pc:docMk/>
            <pc:sldMk cId="1178925055" sldId="1700"/>
            <ac:picMk id="14" creationId="{E6124441-74FF-4AC5-95DE-8D1153439E20}"/>
          </ac:picMkLst>
        </pc:picChg>
        <pc:picChg chg="add mod">
          <ac:chgData name="NUSRET TAS" userId="257c181775a523eb" providerId="LiveId" clId="{1E4CD765-D20C-4236-8987-49A95B969D61}" dt="2022-10-10T06:18:09.216" v="2336" actId="1076"/>
          <ac:picMkLst>
            <pc:docMk/>
            <pc:sldMk cId="1178925055" sldId="1700"/>
            <ac:picMk id="15" creationId="{F0D93815-AD3B-4B15-9AC1-018BA1BF41CA}"/>
          </ac:picMkLst>
        </pc:picChg>
        <pc:picChg chg="add mod">
          <ac:chgData name="NUSRET TAS" userId="257c181775a523eb" providerId="LiveId" clId="{1E4CD765-D20C-4236-8987-49A95B969D61}" dt="2022-10-10T06:22:33.639" v="2371" actId="1076"/>
          <ac:picMkLst>
            <pc:docMk/>
            <pc:sldMk cId="1178925055" sldId="1700"/>
            <ac:picMk id="16" creationId="{3E3FE8BA-BF50-4D23-9C77-C8F59BE534F0}"/>
          </ac:picMkLst>
        </pc:picChg>
        <pc:picChg chg="add mod">
          <ac:chgData name="NUSRET TAS" userId="257c181775a523eb" providerId="LiveId" clId="{1E4CD765-D20C-4236-8987-49A95B969D61}" dt="2022-10-10T06:22:42.882" v="2372" actId="1076"/>
          <ac:picMkLst>
            <pc:docMk/>
            <pc:sldMk cId="1178925055" sldId="1700"/>
            <ac:picMk id="17" creationId="{B5F85D4C-2DF2-4205-BC2E-4985DEAC0C51}"/>
          </ac:picMkLst>
        </pc:picChg>
        <pc:picChg chg="add mod">
          <ac:chgData name="NUSRET TAS" userId="257c181775a523eb" providerId="LiveId" clId="{1E4CD765-D20C-4236-8987-49A95B969D61}" dt="2022-10-10T06:22:54.598" v="2373" actId="1076"/>
          <ac:picMkLst>
            <pc:docMk/>
            <pc:sldMk cId="1178925055" sldId="1700"/>
            <ac:picMk id="18" creationId="{615F3AF4-9DC6-46AC-8BF2-9AD22A50B654}"/>
          </ac:picMkLst>
        </pc:picChg>
      </pc:sldChg>
      <pc:sldChg chg="addSp delSp modSp mod addAnim delAnim modAnim modNotesTx">
        <pc:chgData name="NUSRET TAS" userId="257c181775a523eb" providerId="LiveId" clId="{1E4CD765-D20C-4236-8987-49A95B969D61}" dt="2022-10-11T18:11:23.037" v="6748" actId="115"/>
        <pc:sldMkLst>
          <pc:docMk/>
          <pc:sldMk cId="1985740371" sldId="1701"/>
        </pc:sldMkLst>
        <pc:spChg chg="mod">
          <ac:chgData name="NUSRET TAS" userId="257c181775a523eb" providerId="LiveId" clId="{1E4CD765-D20C-4236-8987-49A95B969D61}" dt="2022-10-11T18:11:23.037" v="6748" actId="115"/>
          <ac:spMkLst>
            <pc:docMk/>
            <pc:sldMk cId="1985740371" sldId="1701"/>
            <ac:spMk id="3" creationId="{C9571B2A-2BEC-4114-B216-A6F0323647E9}"/>
          </ac:spMkLst>
        </pc:spChg>
        <pc:spChg chg="add mod">
          <ac:chgData name="NUSRET TAS" userId="257c181775a523eb" providerId="LiveId" clId="{1E4CD765-D20C-4236-8987-49A95B969D61}" dt="2022-10-11T03:08:14.958" v="5774" actId="1076"/>
          <ac:spMkLst>
            <pc:docMk/>
            <pc:sldMk cId="1985740371" sldId="1701"/>
            <ac:spMk id="4" creationId="{7542592F-07A9-469E-88D1-D1B9A6F9D07C}"/>
          </ac:spMkLst>
        </pc:spChg>
        <pc:spChg chg="add mod">
          <ac:chgData name="NUSRET TAS" userId="257c181775a523eb" providerId="LiveId" clId="{1E4CD765-D20C-4236-8987-49A95B969D61}" dt="2022-10-11T03:08:24.285" v="5777" actId="1076"/>
          <ac:spMkLst>
            <pc:docMk/>
            <pc:sldMk cId="1985740371" sldId="1701"/>
            <ac:spMk id="6" creationId="{E4B9E412-2B42-42D1-B677-3E74B5FAFAB5}"/>
          </ac:spMkLst>
        </pc:spChg>
        <pc:spChg chg="add del mod">
          <ac:chgData name="NUSRET TAS" userId="257c181775a523eb" providerId="LiveId" clId="{1E4CD765-D20C-4236-8987-49A95B969D61}" dt="2022-10-10T06:35:20.981" v="2464"/>
          <ac:spMkLst>
            <pc:docMk/>
            <pc:sldMk cId="1985740371" sldId="1701"/>
            <ac:spMk id="10" creationId="{BBC154C8-F9FE-4D40-85A6-AC34F790FBBD}"/>
          </ac:spMkLst>
        </pc:spChg>
        <pc:spChg chg="add del mod">
          <ac:chgData name="NUSRET TAS" userId="257c181775a523eb" providerId="LiveId" clId="{1E4CD765-D20C-4236-8987-49A95B969D61}" dt="2022-10-10T06:35:20.981" v="2464"/>
          <ac:spMkLst>
            <pc:docMk/>
            <pc:sldMk cId="1985740371" sldId="1701"/>
            <ac:spMk id="12" creationId="{750D5EE3-3067-4B28-B4CC-F5A388BD2778}"/>
          </ac:spMkLst>
        </pc:spChg>
        <pc:picChg chg="add del mod">
          <ac:chgData name="NUSRET TAS" userId="257c181775a523eb" providerId="LiveId" clId="{1E4CD765-D20C-4236-8987-49A95B969D61}" dt="2022-10-08T22:20:15.138" v="1933"/>
          <ac:picMkLst>
            <pc:docMk/>
            <pc:sldMk cId="1985740371" sldId="1701"/>
            <ac:picMk id="4" creationId="{6B1767A8-BDBC-48DC-9627-1F6CC8F23D7F}"/>
          </ac:picMkLst>
        </pc:picChg>
        <pc:picChg chg="add del">
          <ac:chgData name="NUSRET TAS" userId="257c181775a523eb" providerId="LiveId" clId="{1E4CD765-D20C-4236-8987-49A95B969D61}" dt="2022-10-08T22:20:18.039" v="1935" actId="478"/>
          <ac:picMkLst>
            <pc:docMk/>
            <pc:sldMk cId="1985740371" sldId="1701"/>
            <ac:picMk id="5" creationId="{11BFCC09-EAC8-4A1B-923C-47F191273046}"/>
          </ac:picMkLst>
        </pc:picChg>
        <pc:cxnChg chg="add mod">
          <ac:chgData name="NUSRET TAS" userId="257c181775a523eb" providerId="LiveId" clId="{1E4CD765-D20C-4236-8987-49A95B969D61}" dt="2022-10-11T03:08:24.285" v="5777" actId="1076"/>
          <ac:cxnSpMkLst>
            <pc:docMk/>
            <pc:sldMk cId="1985740371" sldId="1701"/>
            <ac:cxnSpMk id="5" creationId="{60513969-6C1A-4387-9DE7-B48363F633C7}"/>
          </ac:cxnSpMkLst>
        </pc:cxnChg>
        <pc:cxnChg chg="add del mod">
          <ac:chgData name="NUSRET TAS" userId="257c181775a523eb" providerId="LiveId" clId="{1E4CD765-D20C-4236-8987-49A95B969D61}" dt="2022-10-10T06:35:20.981" v="2464"/>
          <ac:cxnSpMkLst>
            <pc:docMk/>
            <pc:sldMk cId="1985740371" sldId="1701"/>
            <ac:cxnSpMk id="11" creationId="{63FF9D2B-4407-4A0F-99AD-F798EE6DC447}"/>
          </ac:cxnSpMkLst>
        </pc:cxnChg>
      </pc:sldChg>
      <pc:sldChg chg="del">
        <pc:chgData name="NUSRET TAS" userId="257c181775a523eb" providerId="LiveId" clId="{1E4CD765-D20C-4236-8987-49A95B969D61}" dt="2022-10-06T05:21:06.146" v="1081" actId="47"/>
        <pc:sldMkLst>
          <pc:docMk/>
          <pc:sldMk cId="2363752576" sldId="1702"/>
        </pc:sldMkLst>
      </pc:sldChg>
      <pc:sldChg chg="modSp mod ord">
        <pc:chgData name="NUSRET TAS" userId="257c181775a523eb" providerId="LiveId" clId="{1E4CD765-D20C-4236-8987-49A95B969D61}" dt="2022-10-10T23:45:50.825" v="4252" actId="20577"/>
        <pc:sldMkLst>
          <pc:docMk/>
          <pc:sldMk cId="34290983" sldId="1703"/>
        </pc:sldMkLst>
        <pc:spChg chg="mod">
          <ac:chgData name="NUSRET TAS" userId="257c181775a523eb" providerId="LiveId" clId="{1E4CD765-D20C-4236-8987-49A95B969D61}" dt="2022-10-10T23:45:50.825" v="4252" actId="20577"/>
          <ac:spMkLst>
            <pc:docMk/>
            <pc:sldMk cId="34290983" sldId="1703"/>
            <ac:spMk id="2" creationId="{65403059-7FF4-4224-A97B-D82D12DF8767}"/>
          </ac:spMkLst>
        </pc:spChg>
      </pc:sldChg>
      <pc:sldChg chg="modSp del modNotesTx">
        <pc:chgData name="NUSRET TAS" userId="257c181775a523eb" providerId="LiveId" clId="{1E4CD765-D20C-4236-8987-49A95B969D61}" dt="2022-10-13T02:49:59.973" v="6957" actId="47"/>
        <pc:sldMkLst>
          <pc:docMk/>
          <pc:sldMk cId="2319876814" sldId="1705"/>
        </pc:sldMkLst>
        <pc:spChg chg="mod">
          <ac:chgData name="NUSRET TAS" userId="257c181775a523eb" providerId="LiveId" clId="{1E4CD765-D20C-4236-8987-49A95B969D61}" dt="2022-10-11T18:00:48.738" v="6632" actId="20577"/>
          <ac:spMkLst>
            <pc:docMk/>
            <pc:sldMk cId="2319876814" sldId="1705"/>
            <ac:spMk id="3" creationId="{2049D106-FE6B-4C44-BDFE-3A643976296D}"/>
          </ac:spMkLst>
        </pc:spChg>
      </pc:sldChg>
      <pc:sldChg chg="modSp mod modAnim">
        <pc:chgData name="NUSRET TAS" userId="257c181775a523eb" providerId="LiveId" clId="{1E4CD765-D20C-4236-8987-49A95B969D61}" dt="2022-10-10T23:45:54.897" v="4253" actId="20577"/>
        <pc:sldMkLst>
          <pc:docMk/>
          <pc:sldMk cId="2072616169" sldId="1706"/>
        </pc:sldMkLst>
        <pc:spChg chg="mod">
          <ac:chgData name="NUSRET TAS" userId="257c181775a523eb" providerId="LiveId" clId="{1E4CD765-D20C-4236-8987-49A95B969D61}" dt="2022-10-10T23:45:54.897" v="4253" actId="20577"/>
          <ac:spMkLst>
            <pc:docMk/>
            <pc:sldMk cId="2072616169" sldId="1706"/>
            <ac:spMk id="2" creationId="{D3430BA2-C4BD-4ED1-87B9-FFD38A06657B}"/>
          </ac:spMkLst>
        </pc:spChg>
        <pc:spChg chg="mod">
          <ac:chgData name="NUSRET TAS" userId="257c181775a523eb" providerId="LiveId" clId="{1E4CD765-D20C-4236-8987-49A95B969D61}" dt="2022-10-08T04:47:02.608" v="1556" actId="115"/>
          <ac:spMkLst>
            <pc:docMk/>
            <pc:sldMk cId="2072616169" sldId="1706"/>
            <ac:spMk id="3" creationId="{2049D106-FE6B-4C44-BDFE-3A643976296D}"/>
          </ac:spMkLst>
        </pc:spChg>
      </pc:sldChg>
      <pc:sldChg chg="del mod ord modShow">
        <pc:chgData name="NUSRET TAS" userId="257c181775a523eb" providerId="LiveId" clId="{1E4CD765-D20C-4236-8987-49A95B969D61}" dt="2022-10-08T04:46:37.010" v="1555" actId="47"/>
        <pc:sldMkLst>
          <pc:docMk/>
          <pc:sldMk cId="3217442084" sldId="1707"/>
        </pc:sldMkLst>
      </pc:sldChg>
      <pc:sldChg chg="addSp delSp modSp mod delAnim modAnim">
        <pc:chgData name="NUSRET TAS" userId="257c181775a523eb" providerId="LiveId" clId="{1E4CD765-D20C-4236-8987-49A95B969D61}" dt="2022-10-10T23:46:09.324" v="4256" actId="20577"/>
        <pc:sldMkLst>
          <pc:docMk/>
          <pc:sldMk cId="4099656230" sldId="1708"/>
        </pc:sldMkLst>
        <pc:spChg chg="mod">
          <ac:chgData name="NUSRET TAS" userId="257c181775a523eb" providerId="LiveId" clId="{1E4CD765-D20C-4236-8987-49A95B969D61}" dt="2022-10-10T23:46:09.324" v="4256" actId="20577"/>
          <ac:spMkLst>
            <pc:docMk/>
            <pc:sldMk cId="4099656230" sldId="1708"/>
            <ac:spMk id="2" creationId="{D3430BA2-C4BD-4ED1-87B9-FFD38A06657B}"/>
          </ac:spMkLst>
        </pc:spChg>
        <pc:spChg chg="add mod">
          <ac:chgData name="NUSRET TAS" userId="257c181775a523eb" providerId="LiveId" clId="{1E4CD765-D20C-4236-8987-49A95B969D61}" dt="2022-10-08T04:54:28.917" v="1604" actId="208"/>
          <ac:spMkLst>
            <pc:docMk/>
            <pc:sldMk cId="4099656230" sldId="1708"/>
            <ac:spMk id="5" creationId="{B32D7EAC-0759-4F13-A912-5B6D1809257B}"/>
          </ac:spMkLst>
        </pc:spChg>
        <pc:spChg chg="add mod">
          <ac:chgData name="NUSRET TAS" userId="257c181775a523eb" providerId="LiveId" clId="{1E4CD765-D20C-4236-8987-49A95B969D61}" dt="2022-10-08T04:57:01.427" v="1636" actId="1076"/>
          <ac:spMkLst>
            <pc:docMk/>
            <pc:sldMk cId="4099656230" sldId="1708"/>
            <ac:spMk id="7" creationId="{03CEC317-ACAF-4C65-B8DF-3E6553C26AD7}"/>
          </ac:spMkLst>
        </pc:spChg>
        <pc:spChg chg="mod">
          <ac:chgData name="NUSRET TAS" userId="257c181775a523eb" providerId="LiveId" clId="{1E4CD765-D20C-4236-8987-49A95B969D61}" dt="2022-10-06T04:50:49.451" v="374" actId="1076"/>
          <ac:spMkLst>
            <pc:docMk/>
            <pc:sldMk cId="4099656230" sldId="1708"/>
            <ac:spMk id="14" creationId="{6C9297FC-28AD-42FC-AD2A-D1BB39D51F73}"/>
          </ac:spMkLst>
        </pc:spChg>
        <pc:spChg chg="mod">
          <ac:chgData name="NUSRET TAS" userId="257c181775a523eb" providerId="LiveId" clId="{1E4CD765-D20C-4236-8987-49A95B969D61}" dt="2022-10-06T04:51:56.797" v="408" actId="1076"/>
          <ac:spMkLst>
            <pc:docMk/>
            <pc:sldMk cId="4099656230" sldId="1708"/>
            <ac:spMk id="21" creationId="{E4289E41-3504-4DFC-B128-01A2C07BCA29}"/>
          </ac:spMkLst>
        </pc:spChg>
        <pc:spChg chg="del">
          <ac:chgData name="NUSRET TAS" userId="257c181775a523eb" providerId="LiveId" clId="{1E4CD765-D20C-4236-8987-49A95B969D61}" dt="2022-10-06T03:54:31.610" v="108" actId="478"/>
          <ac:spMkLst>
            <pc:docMk/>
            <pc:sldMk cId="4099656230" sldId="1708"/>
            <ac:spMk id="27" creationId="{4A6F5855-C945-4F3D-B2A0-5942B0EC1834}"/>
          </ac:spMkLst>
        </pc:spChg>
        <pc:spChg chg="del">
          <ac:chgData name="NUSRET TAS" userId="257c181775a523eb" providerId="LiveId" clId="{1E4CD765-D20C-4236-8987-49A95B969D61}" dt="2022-10-06T03:54:31.610" v="108" actId="478"/>
          <ac:spMkLst>
            <pc:docMk/>
            <pc:sldMk cId="4099656230" sldId="1708"/>
            <ac:spMk id="32" creationId="{BA24C09E-782D-4052-A7C3-87F529EB1167}"/>
          </ac:spMkLst>
        </pc:spChg>
        <pc:spChg chg="mod">
          <ac:chgData name="NUSRET TAS" userId="257c181775a523eb" providerId="LiveId" clId="{1E4CD765-D20C-4236-8987-49A95B969D61}" dt="2022-10-08T04:56:26.546" v="1624" actId="1036"/>
          <ac:spMkLst>
            <pc:docMk/>
            <pc:sldMk cId="4099656230" sldId="1708"/>
            <ac:spMk id="54" creationId="{7E18EC02-86CD-4750-AACF-DBFBBF3490D5}"/>
          </ac:spMkLst>
        </pc:spChg>
        <pc:spChg chg="del mod">
          <ac:chgData name="NUSRET TAS" userId="257c181775a523eb" providerId="LiveId" clId="{1E4CD765-D20C-4236-8987-49A95B969D61}" dt="2022-10-06T04:54:23.522" v="441" actId="478"/>
          <ac:spMkLst>
            <pc:docMk/>
            <pc:sldMk cId="4099656230" sldId="1708"/>
            <ac:spMk id="55" creationId="{7BBFD1C6-7D63-4593-AD59-B6A376A06CE1}"/>
          </ac:spMkLst>
        </pc:spChg>
        <pc:spChg chg="add mod">
          <ac:chgData name="NUSRET TAS" userId="257c181775a523eb" providerId="LiveId" clId="{1E4CD765-D20C-4236-8987-49A95B969D61}" dt="2022-10-08T04:50:23.187" v="1579" actId="1076"/>
          <ac:spMkLst>
            <pc:docMk/>
            <pc:sldMk cId="4099656230" sldId="1708"/>
            <ac:spMk id="55" creationId="{E33545C4-B3CD-45B8-83A1-A779F60B0BBF}"/>
          </ac:spMkLst>
        </pc:spChg>
        <pc:spChg chg="mod ord">
          <ac:chgData name="NUSRET TAS" userId="257c181775a523eb" providerId="LiveId" clId="{1E4CD765-D20C-4236-8987-49A95B969D61}" dt="2022-10-06T04:50:49.451" v="374" actId="1076"/>
          <ac:spMkLst>
            <pc:docMk/>
            <pc:sldMk cId="4099656230" sldId="1708"/>
            <ac:spMk id="57" creationId="{5BD78C84-1CFB-4991-9758-3FE979B0F967}"/>
          </ac:spMkLst>
        </pc:spChg>
        <pc:spChg chg="add mod">
          <ac:chgData name="NUSRET TAS" userId="257c181775a523eb" providerId="LiveId" clId="{1E4CD765-D20C-4236-8987-49A95B969D61}" dt="2022-10-08T05:22:07.837" v="1842" actId="1076"/>
          <ac:spMkLst>
            <pc:docMk/>
            <pc:sldMk cId="4099656230" sldId="1708"/>
            <ac:spMk id="58" creationId="{8B0D0460-4CC8-4E6D-8152-191384EE607A}"/>
          </ac:spMkLst>
        </pc:spChg>
        <pc:spChg chg="del mod ord">
          <ac:chgData name="NUSRET TAS" userId="257c181775a523eb" providerId="LiveId" clId="{1E4CD765-D20C-4236-8987-49A95B969D61}" dt="2022-10-06T04:54:23.522" v="441" actId="478"/>
          <ac:spMkLst>
            <pc:docMk/>
            <pc:sldMk cId="4099656230" sldId="1708"/>
            <ac:spMk id="59" creationId="{78C42B3A-4CD8-4980-A807-E093D911F5EE}"/>
          </ac:spMkLst>
        </pc:spChg>
        <pc:spChg chg="mod ord">
          <ac:chgData name="NUSRET TAS" userId="257c181775a523eb" providerId="LiveId" clId="{1E4CD765-D20C-4236-8987-49A95B969D61}" dt="2022-10-06T04:50:49.451" v="374" actId="1076"/>
          <ac:spMkLst>
            <pc:docMk/>
            <pc:sldMk cId="4099656230" sldId="1708"/>
            <ac:spMk id="60" creationId="{5CFBD965-A104-4040-BCC9-6195CF2E0656}"/>
          </ac:spMkLst>
        </pc:spChg>
        <pc:spChg chg="mod ord">
          <ac:chgData name="NUSRET TAS" userId="257c181775a523eb" providerId="LiveId" clId="{1E4CD765-D20C-4236-8987-49A95B969D61}" dt="2022-10-06T04:52:18.637" v="415" actId="1037"/>
          <ac:spMkLst>
            <pc:docMk/>
            <pc:sldMk cId="4099656230" sldId="1708"/>
            <ac:spMk id="61" creationId="{EFDF4061-D4A6-46FD-88A8-D82E68313615}"/>
          </ac:spMkLst>
        </pc:spChg>
        <pc:spChg chg="del ord">
          <ac:chgData name="NUSRET TAS" userId="257c181775a523eb" providerId="LiveId" clId="{1E4CD765-D20C-4236-8987-49A95B969D61}" dt="2022-10-06T03:54:31.610" v="108" actId="478"/>
          <ac:spMkLst>
            <pc:docMk/>
            <pc:sldMk cId="4099656230" sldId="1708"/>
            <ac:spMk id="62" creationId="{0219A12E-2F9C-44F9-9A1F-82276A09962C}"/>
          </ac:spMkLst>
        </pc:spChg>
        <pc:spChg chg="del ord">
          <ac:chgData name="NUSRET TAS" userId="257c181775a523eb" providerId="LiveId" clId="{1E4CD765-D20C-4236-8987-49A95B969D61}" dt="2022-10-06T03:54:31.610" v="108" actId="478"/>
          <ac:spMkLst>
            <pc:docMk/>
            <pc:sldMk cId="4099656230" sldId="1708"/>
            <ac:spMk id="63" creationId="{80274FF8-0063-4DBD-B3EA-70B6830C62AA}"/>
          </ac:spMkLst>
        </pc:spChg>
        <pc:spChg chg="del ord">
          <ac:chgData name="NUSRET TAS" userId="257c181775a523eb" providerId="LiveId" clId="{1E4CD765-D20C-4236-8987-49A95B969D61}" dt="2022-10-06T03:54:31.610" v="108" actId="478"/>
          <ac:spMkLst>
            <pc:docMk/>
            <pc:sldMk cId="4099656230" sldId="1708"/>
            <ac:spMk id="64" creationId="{93FF03A2-9075-4CF0-8A35-28A53F1279A6}"/>
          </ac:spMkLst>
        </pc:spChg>
        <pc:spChg chg="del ord">
          <ac:chgData name="NUSRET TAS" userId="257c181775a523eb" providerId="LiveId" clId="{1E4CD765-D20C-4236-8987-49A95B969D61}" dt="2022-10-06T03:54:31.610" v="108" actId="478"/>
          <ac:spMkLst>
            <pc:docMk/>
            <pc:sldMk cId="4099656230" sldId="1708"/>
            <ac:spMk id="65" creationId="{D84D09A9-ABBC-493F-A01A-D29352D44EF0}"/>
          </ac:spMkLst>
        </pc:spChg>
        <pc:spChg chg="mod">
          <ac:chgData name="NUSRET TAS" userId="257c181775a523eb" providerId="LiveId" clId="{1E4CD765-D20C-4236-8987-49A95B969D61}" dt="2022-10-06T04:50:49.451" v="374" actId="1076"/>
          <ac:spMkLst>
            <pc:docMk/>
            <pc:sldMk cId="4099656230" sldId="1708"/>
            <ac:spMk id="66" creationId="{BDB0A5FE-A5CB-4A43-8F8D-979F9B88488A}"/>
          </ac:spMkLst>
        </pc:spChg>
        <pc:spChg chg="mod">
          <ac:chgData name="NUSRET TAS" userId="257c181775a523eb" providerId="LiveId" clId="{1E4CD765-D20C-4236-8987-49A95B969D61}" dt="2022-10-06T04:51:43.790" v="405" actId="1038"/>
          <ac:spMkLst>
            <pc:docMk/>
            <pc:sldMk cId="4099656230" sldId="1708"/>
            <ac:spMk id="67" creationId="{95079D66-E005-446A-95DB-450384CA8DE9}"/>
          </ac:spMkLst>
        </pc:spChg>
        <pc:spChg chg="del mod">
          <ac:chgData name="NUSRET TAS" userId="257c181775a523eb" providerId="LiveId" clId="{1E4CD765-D20C-4236-8987-49A95B969D61}" dt="2022-10-06T03:54:31.610" v="108" actId="478"/>
          <ac:spMkLst>
            <pc:docMk/>
            <pc:sldMk cId="4099656230" sldId="1708"/>
            <ac:spMk id="68" creationId="{C2693881-D740-4ED3-B4C5-CB5164BAB27A}"/>
          </ac:spMkLst>
        </pc:spChg>
        <pc:spChg chg="del mod">
          <ac:chgData name="NUSRET TAS" userId="257c181775a523eb" providerId="LiveId" clId="{1E4CD765-D20C-4236-8987-49A95B969D61}" dt="2022-10-06T03:54:31.610" v="108" actId="478"/>
          <ac:spMkLst>
            <pc:docMk/>
            <pc:sldMk cId="4099656230" sldId="1708"/>
            <ac:spMk id="69" creationId="{C9453D08-6E6B-4772-B75E-29AB221C5ACC}"/>
          </ac:spMkLst>
        </pc:spChg>
        <pc:spChg chg="del">
          <ac:chgData name="NUSRET TAS" userId="257c181775a523eb" providerId="LiveId" clId="{1E4CD765-D20C-4236-8987-49A95B969D61}" dt="2022-10-06T03:54:31.610" v="108" actId="478"/>
          <ac:spMkLst>
            <pc:docMk/>
            <pc:sldMk cId="4099656230" sldId="1708"/>
            <ac:spMk id="70" creationId="{E8F74990-752F-4F2E-BC0A-E9E28196163B}"/>
          </ac:spMkLst>
        </pc:spChg>
        <pc:spChg chg="del">
          <ac:chgData name="NUSRET TAS" userId="257c181775a523eb" providerId="LiveId" clId="{1E4CD765-D20C-4236-8987-49A95B969D61}" dt="2022-10-06T03:54:31.610" v="108" actId="478"/>
          <ac:spMkLst>
            <pc:docMk/>
            <pc:sldMk cId="4099656230" sldId="1708"/>
            <ac:spMk id="71" creationId="{AB21543A-C6C6-4ECC-9164-81CBF5CC3474}"/>
          </ac:spMkLst>
        </pc:spChg>
        <pc:spChg chg="mod">
          <ac:chgData name="NUSRET TAS" userId="257c181775a523eb" providerId="LiveId" clId="{1E4CD765-D20C-4236-8987-49A95B969D61}" dt="2022-10-08T04:50:05.965" v="1575"/>
          <ac:spMkLst>
            <pc:docMk/>
            <pc:sldMk cId="4099656230" sldId="1708"/>
            <ac:spMk id="72" creationId="{C95AD952-E0F1-4966-B840-5C278AD5D033}"/>
          </ac:spMkLst>
        </pc:spChg>
        <pc:spChg chg="mod">
          <ac:chgData name="NUSRET TAS" userId="257c181775a523eb" providerId="LiveId" clId="{1E4CD765-D20C-4236-8987-49A95B969D61}" dt="2022-10-06T04:51:06.005" v="378" actId="14100"/>
          <ac:spMkLst>
            <pc:docMk/>
            <pc:sldMk cId="4099656230" sldId="1708"/>
            <ac:spMk id="74" creationId="{92F83F09-068A-42CF-9E2E-6E0EABF6171A}"/>
          </ac:spMkLst>
        </pc:spChg>
        <pc:spChg chg="del mod">
          <ac:chgData name="NUSRET TAS" userId="257c181775a523eb" providerId="LiveId" clId="{1E4CD765-D20C-4236-8987-49A95B969D61}" dt="2022-10-06T03:54:31.610" v="108" actId="478"/>
          <ac:spMkLst>
            <pc:docMk/>
            <pc:sldMk cId="4099656230" sldId="1708"/>
            <ac:spMk id="75" creationId="{3E2802B8-E227-489D-A271-AD5E5FB5E9A6}"/>
          </ac:spMkLst>
        </pc:spChg>
        <pc:spChg chg="del mod">
          <ac:chgData name="NUSRET TAS" userId="257c181775a523eb" providerId="LiveId" clId="{1E4CD765-D20C-4236-8987-49A95B969D61}" dt="2022-10-06T04:51:19.232" v="380" actId="478"/>
          <ac:spMkLst>
            <pc:docMk/>
            <pc:sldMk cId="4099656230" sldId="1708"/>
            <ac:spMk id="76" creationId="{6FF60653-2F87-44AC-B2BA-67D630542412}"/>
          </ac:spMkLst>
        </pc:spChg>
        <pc:spChg chg="del mod">
          <ac:chgData name="NUSRET TAS" userId="257c181775a523eb" providerId="LiveId" clId="{1E4CD765-D20C-4236-8987-49A95B969D61}" dt="2022-10-06T03:54:31.610" v="108" actId="478"/>
          <ac:spMkLst>
            <pc:docMk/>
            <pc:sldMk cId="4099656230" sldId="1708"/>
            <ac:spMk id="77" creationId="{FF708762-B44F-49CC-BE61-4E3308ECFAFF}"/>
          </ac:spMkLst>
        </pc:spChg>
        <pc:spChg chg="mod">
          <ac:chgData name="NUSRET TAS" userId="257c181775a523eb" providerId="LiveId" clId="{1E4CD765-D20C-4236-8987-49A95B969D61}" dt="2022-10-06T04:51:10.103" v="379" actId="1076"/>
          <ac:spMkLst>
            <pc:docMk/>
            <pc:sldMk cId="4099656230" sldId="1708"/>
            <ac:spMk id="78" creationId="{7605D9F1-2CF1-4741-B76A-B7C5C290DCA8}"/>
          </ac:spMkLst>
        </pc:spChg>
        <pc:spChg chg="del">
          <ac:chgData name="NUSRET TAS" userId="257c181775a523eb" providerId="LiveId" clId="{1E4CD765-D20C-4236-8987-49A95B969D61}" dt="2022-10-06T03:54:31.610" v="108" actId="478"/>
          <ac:spMkLst>
            <pc:docMk/>
            <pc:sldMk cId="4099656230" sldId="1708"/>
            <ac:spMk id="79" creationId="{69F7D346-AE1F-4B37-BEDD-1998B1E50861}"/>
          </ac:spMkLst>
        </pc:spChg>
        <pc:spChg chg="del mod">
          <ac:chgData name="NUSRET TAS" userId="257c181775a523eb" providerId="LiveId" clId="{1E4CD765-D20C-4236-8987-49A95B969D61}" dt="2022-10-06T04:54:23.522" v="441" actId="478"/>
          <ac:spMkLst>
            <pc:docMk/>
            <pc:sldMk cId="4099656230" sldId="1708"/>
            <ac:spMk id="80" creationId="{01550C81-11E2-4DEB-A144-DBC5B69D5F5E}"/>
          </ac:spMkLst>
        </pc:spChg>
        <pc:spChg chg="del">
          <ac:chgData name="NUSRET TAS" userId="257c181775a523eb" providerId="LiveId" clId="{1E4CD765-D20C-4236-8987-49A95B969D61}" dt="2022-10-06T03:54:41.343" v="111" actId="478"/>
          <ac:spMkLst>
            <pc:docMk/>
            <pc:sldMk cId="4099656230" sldId="1708"/>
            <ac:spMk id="81" creationId="{D230DFF6-22CB-40A7-92BF-93415DE1B787}"/>
          </ac:spMkLst>
        </pc:spChg>
        <pc:spChg chg="del mod">
          <ac:chgData name="NUSRET TAS" userId="257c181775a523eb" providerId="LiveId" clId="{1E4CD765-D20C-4236-8987-49A95B969D61}" dt="2022-10-06T04:54:23.522" v="441" actId="478"/>
          <ac:spMkLst>
            <pc:docMk/>
            <pc:sldMk cId="4099656230" sldId="1708"/>
            <ac:spMk id="82" creationId="{1F84B481-549B-4243-8C60-CB7B4487645D}"/>
          </ac:spMkLst>
        </pc:spChg>
        <pc:spChg chg="add mod">
          <ac:chgData name="NUSRET TAS" userId="257c181775a523eb" providerId="LiveId" clId="{1E4CD765-D20C-4236-8987-49A95B969D61}" dt="2022-10-06T04:50:49.451" v="374" actId="1076"/>
          <ac:spMkLst>
            <pc:docMk/>
            <pc:sldMk cId="4099656230" sldId="1708"/>
            <ac:spMk id="121" creationId="{CC56FB1A-407C-4D87-A7DD-8DB09421C1B3}"/>
          </ac:spMkLst>
        </pc:spChg>
        <pc:spChg chg="add mod">
          <ac:chgData name="NUSRET TAS" userId="257c181775a523eb" providerId="LiveId" clId="{1E4CD765-D20C-4236-8987-49A95B969D61}" dt="2022-10-06T04:50:49.451" v="374" actId="1076"/>
          <ac:spMkLst>
            <pc:docMk/>
            <pc:sldMk cId="4099656230" sldId="1708"/>
            <ac:spMk id="128" creationId="{D3D44F44-0965-47D8-9003-55A7055C1AFA}"/>
          </ac:spMkLst>
        </pc:spChg>
        <pc:spChg chg="add del mod">
          <ac:chgData name="NUSRET TAS" userId="257c181775a523eb" providerId="LiveId" clId="{1E4CD765-D20C-4236-8987-49A95B969D61}" dt="2022-10-06T03:59:07.832" v="171"/>
          <ac:spMkLst>
            <pc:docMk/>
            <pc:sldMk cId="4099656230" sldId="1708"/>
            <ac:spMk id="129" creationId="{6057581F-9E32-48AC-B07B-2440932B77B0}"/>
          </ac:spMkLst>
        </pc:spChg>
        <pc:spChg chg="add mod">
          <ac:chgData name="NUSRET TAS" userId="257c181775a523eb" providerId="LiveId" clId="{1E4CD765-D20C-4236-8987-49A95B969D61}" dt="2022-10-06T04:52:18.637" v="415" actId="1037"/>
          <ac:spMkLst>
            <pc:docMk/>
            <pc:sldMk cId="4099656230" sldId="1708"/>
            <ac:spMk id="130" creationId="{102DD2A5-6A29-41CB-9F6A-D8FAEAD74D76}"/>
          </ac:spMkLst>
        </pc:spChg>
        <pc:spChg chg="add mod">
          <ac:chgData name="NUSRET TAS" userId="257c181775a523eb" providerId="LiveId" clId="{1E4CD765-D20C-4236-8987-49A95B969D61}" dt="2022-10-06T04:50:49.451" v="374" actId="1076"/>
          <ac:spMkLst>
            <pc:docMk/>
            <pc:sldMk cId="4099656230" sldId="1708"/>
            <ac:spMk id="131" creationId="{EDF6637A-33E0-4C04-9AF4-B8B8E85B3E35}"/>
          </ac:spMkLst>
        </pc:spChg>
        <pc:spChg chg="add del mod">
          <ac:chgData name="NUSRET TAS" userId="257c181775a523eb" providerId="LiveId" clId="{1E4CD765-D20C-4236-8987-49A95B969D61}" dt="2022-10-06T04:51:32.325" v="382"/>
          <ac:spMkLst>
            <pc:docMk/>
            <pc:sldMk cId="4099656230" sldId="1708"/>
            <ac:spMk id="173" creationId="{4C440339-5D7C-4662-92A7-F4B91E75AA52}"/>
          </ac:spMkLst>
        </pc:spChg>
        <pc:spChg chg="add del mod">
          <ac:chgData name="NUSRET TAS" userId="257c181775a523eb" providerId="LiveId" clId="{1E4CD765-D20C-4236-8987-49A95B969D61}" dt="2022-10-06T04:51:32.325" v="382"/>
          <ac:spMkLst>
            <pc:docMk/>
            <pc:sldMk cId="4099656230" sldId="1708"/>
            <ac:spMk id="176" creationId="{2F7314EB-55E6-464B-B7D1-581288069297}"/>
          </ac:spMkLst>
        </pc:spChg>
        <pc:spChg chg="add del mod">
          <ac:chgData name="NUSRET TAS" userId="257c181775a523eb" providerId="LiveId" clId="{1E4CD765-D20C-4236-8987-49A95B969D61}" dt="2022-10-06T04:51:32.325" v="382"/>
          <ac:spMkLst>
            <pc:docMk/>
            <pc:sldMk cId="4099656230" sldId="1708"/>
            <ac:spMk id="180" creationId="{9810F11A-88DD-47FA-8ABF-C4C602C38DF6}"/>
          </ac:spMkLst>
        </pc:spChg>
        <pc:spChg chg="add del mod">
          <ac:chgData name="NUSRET TAS" userId="257c181775a523eb" providerId="LiveId" clId="{1E4CD765-D20C-4236-8987-49A95B969D61}" dt="2022-10-08T04:53:55.751" v="1597" actId="478"/>
          <ac:spMkLst>
            <pc:docMk/>
            <pc:sldMk cId="4099656230" sldId="1708"/>
            <ac:spMk id="187" creationId="{71ECF776-86A0-47E9-957A-ACA803045D70}"/>
          </ac:spMkLst>
        </pc:spChg>
        <pc:spChg chg="add del mod">
          <ac:chgData name="NUSRET TAS" userId="257c181775a523eb" providerId="LiveId" clId="{1E4CD765-D20C-4236-8987-49A95B969D61}" dt="2022-10-08T04:53:52.627" v="1595" actId="478"/>
          <ac:spMkLst>
            <pc:docMk/>
            <pc:sldMk cId="4099656230" sldId="1708"/>
            <ac:spMk id="189" creationId="{C8EB66C8-D84E-4F3A-95FC-53D746559ACB}"/>
          </ac:spMkLst>
        </pc:spChg>
        <pc:spChg chg="add mod">
          <ac:chgData name="NUSRET TAS" userId="257c181775a523eb" providerId="LiveId" clId="{1E4CD765-D20C-4236-8987-49A95B969D61}" dt="2022-10-06T05:06:12.006" v="744" actId="1036"/>
          <ac:spMkLst>
            <pc:docMk/>
            <pc:sldMk cId="4099656230" sldId="1708"/>
            <ac:spMk id="190" creationId="{8A7C9577-F7E1-4C5A-B67A-C97D7572C836}"/>
          </ac:spMkLst>
        </pc:spChg>
        <pc:picChg chg="mod">
          <ac:chgData name="NUSRET TAS" userId="257c181775a523eb" providerId="LiveId" clId="{1E4CD765-D20C-4236-8987-49A95B969D61}" dt="2022-10-06T05:17:54.191" v="1049" actId="207"/>
          <ac:picMkLst>
            <pc:docMk/>
            <pc:sldMk cId="4099656230" sldId="1708"/>
            <ac:picMk id="11" creationId="{94413B9C-9B69-4A50-820E-6B4D973B6508}"/>
          </ac:picMkLst>
        </pc:picChg>
        <pc:picChg chg="mod ord">
          <ac:chgData name="NUSRET TAS" userId="257c181775a523eb" providerId="LiveId" clId="{1E4CD765-D20C-4236-8987-49A95B969D61}" dt="2022-10-06T05:17:54.191" v="1049" actId="207"/>
          <ac:picMkLst>
            <pc:docMk/>
            <pc:sldMk cId="4099656230" sldId="1708"/>
            <ac:picMk id="15" creationId="{776802FE-BC00-4FC5-BC92-D17C5D77F08A}"/>
          </ac:picMkLst>
        </pc:picChg>
        <pc:picChg chg="mod ord">
          <ac:chgData name="NUSRET TAS" userId="257c181775a523eb" providerId="LiveId" clId="{1E4CD765-D20C-4236-8987-49A95B969D61}" dt="2022-10-06T05:17:54.191" v="1049" actId="207"/>
          <ac:picMkLst>
            <pc:docMk/>
            <pc:sldMk cId="4099656230" sldId="1708"/>
            <ac:picMk id="19" creationId="{BBE9DF26-E3BC-4754-8A1F-5736E4FBBB74}"/>
          </ac:picMkLst>
        </pc:picChg>
        <pc:picChg chg="mod ord">
          <ac:chgData name="NUSRET TAS" userId="257c181775a523eb" providerId="LiveId" clId="{1E4CD765-D20C-4236-8987-49A95B969D61}" dt="2022-10-06T05:17:54.191" v="1049" actId="207"/>
          <ac:picMkLst>
            <pc:docMk/>
            <pc:sldMk cId="4099656230" sldId="1708"/>
            <ac:picMk id="22" creationId="{56D370AA-7F9A-4486-A8C7-6F020F0181FE}"/>
          </ac:picMkLst>
        </pc:picChg>
        <pc:picChg chg="del">
          <ac:chgData name="NUSRET TAS" userId="257c181775a523eb" providerId="LiveId" clId="{1E4CD765-D20C-4236-8987-49A95B969D61}" dt="2022-10-06T03:54:31.610" v="108" actId="478"/>
          <ac:picMkLst>
            <pc:docMk/>
            <pc:sldMk cId="4099656230" sldId="1708"/>
            <ac:picMk id="25" creationId="{AD0BE822-FA64-4790-8777-6C4059934398}"/>
          </ac:picMkLst>
        </pc:picChg>
        <pc:picChg chg="del">
          <ac:chgData name="NUSRET TAS" userId="257c181775a523eb" providerId="LiveId" clId="{1E4CD765-D20C-4236-8987-49A95B969D61}" dt="2022-10-06T03:54:31.610" v="108" actId="478"/>
          <ac:picMkLst>
            <pc:docMk/>
            <pc:sldMk cId="4099656230" sldId="1708"/>
            <ac:picMk id="28" creationId="{2E84E6CB-D8D5-4B06-B93F-7C63382151D2}"/>
          </ac:picMkLst>
        </pc:picChg>
        <pc:picChg chg="del">
          <ac:chgData name="NUSRET TAS" userId="257c181775a523eb" providerId="LiveId" clId="{1E4CD765-D20C-4236-8987-49A95B969D61}" dt="2022-10-06T03:54:31.610" v="108" actId="478"/>
          <ac:picMkLst>
            <pc:docMk/>
            <pc:sldMk cId="4099656230" sldId="1708"/>
            <ac:picMk id="30" creationId="{1197A408-FAFF-4E5D-96EE-F581501CDFF1}"/>
          </ac:picMkLst>
        </pc:picChg>
        <pc:picChg chg="del">
          <ac:chgData name="NUSRET TAS" userId="257c181775a523eb" providerId="LiveId" clId="{1E4CD765-D20C-4236-8987-49A95B969D61}" dt="2022-10-06T03:54:31.610" v="108" actId="478"/>
          <ac:picMkLst>
            <pc:docMk/>
            <pc:sldMk cId="4099656230" sldId="1708"/>
            <ac:picMk id="33" creationId="{6EE1A626-DCA5-4213-ACC7-09D039886367}"/>
          </ac:picMkLst>
        </pc:picChg>
        <pc:picChg chg="add mod">
          <ac:chgData name="NUSRET TAS" userId="257c181775a523eb" providerId="LiveId" clId="{1E4CD765-D20C-4236-8987-49A95B969D61}" dt="2022-10-06T05:17:54.191" v="1049" actId="207"/>
          <ac:picMkLst>
            <pc:docMk/>
            <pc:sldMk cId="4099656230" sldId="1708"/>
            <ac:picMk id="83" creationId="{E743E674-DF22-4A28-83D1-9F37C1D76A13}"/>
          </ac:picMkLst>
        </pc:picChg>
        <pc:picChg chg="add mod">
          <ac:chgData name="NUSRET TAS" userId="257c181775a523eb" providerId="LiveId" clId="{1E4CD765-D20C-4236-8987-49A95B969D61}" dt="2022-10-06T05:17:54.191" v="1049" actId="207"/>
          <ac:picMkLst>
            <pc:docMk/>
            <pc:sldMk cId="4099656230" sldId="1708"/>
            <ac:picMk id="90" creationId="{B401C5C7-0831-42C0-B57B-4E7A69222490}"/>
          </ac:picMkLst>
        </pc:picChg>
        <pc:picChg chg="add del mod">
          <ac:chgData name="NUSRET TAS" userId="257c181775a523eb" providerId="LiveId" clId="{1E4CD765-D20C-4236-8987-49A95B969D61}" dt="2022-10-06T03:49:21.172" v="68" actId="478"/>
          <ac:picMkLst>
            <pc:docMk/>
            <pc:sldMk cId="4099656230" sldId="1708"/>
            <ac:picMk id="92" creationId="{AC652278-033D-4E91-AA20-000CDEBEEF43}"/>
          </ac:picMkLst>
        </pc:picChg>
        <pc:picChg chg="add mod">
          <ac:chgData name="NUSRET TAS" userId="257c181775a523eb" providerId="LiveId" clId="{1E4CD765-D20C-4236-8987-49A95B969D61}" dt="2022-10-06T05:17:54.191" v="1049" actId="207"/>
          <ac:picMkLst>
            <pc:docMk/>
            <pc:sldMk cId="4099656230" sldId="1708"/>
            <ac:picMk id="94" creationId="{A35D3B70-5849-4F42-B3D9-F22F1101C939}"/>
          </ac:picMkLst>
        </pc:picChg>
        <pc:picChg chg="add mod">
          <ac:chgData name="NUSRET TAS" userId="257c181775a523eb" providerId="LiveId" clId="{1E4CD765-D20C-4236-8987-49A95B969D61}" dt="2022-10-06T05:17:54.191" v="1049" actId="207"/>
          <ac:picMkLst>
            <pc:docMk/>
            <pc:sldMk cId="4099656230" sldId="1708"/>
            <ac:picMk id="113" creationId="{D48C2C70-C411-4F0D-9674-2E47B4CBB613}"/>
          </ac:picMkLst>
        </pc:picChg>
        <pc:picChg chg="add del mod">
          <ac:chgData name="NUSRET TAS" userId="257c181775a523eb" providerId="LiveId" clId="{1E4CD765-D20C-4236-8987-49A95B969D61}" dt="2022-10-06T04:50:39.585" v="372" actId="478"/>
          <ac:picMkLst>
            <pc:docMk/>
            <pc:sldMk cId="4099656230" sldId="1708"/>
            <ac:picMk id="122" creationId="{EA5E4821-64B4-4007-9CDE-6E1EE765B7CF}"/>
          </ac:picMkLst>
        </pc:picChg>
        <pc:picChg chg="add mod">
          <ac:chgData name="NUSRET TAS" userId="257c181775a523eb" providerId="LiveId" clId="{1E4CD765-D20C-4236-8987-49A95B969D61}" dt="2022-10-06T05:17:54.191" v="1049" actId="207"/>
          <ac:picMkLst>
            <pc:docMk/>
            <pc:sldMk cId="4099656230" sldId="1708"/>
            <ac:picMk id="124" creationId="{83E4E38D-9624-4634-AC06-5AE50B2BBCCE}"/>
          </ac:picMkLst>
        </pc:picChg>
        <pc:picChg chg="add mod">
          <ac:chgData name="NUSRET TAS" userId="257c181775a523eb" providerId="LiveId" clId="{1E4CD765-D20C-4236-8987-49A95B969D61}" dt="2022-10-06T04:50:49.451" v="374" actId="1076"/>
          <ac:picMkLst>
            <pc:docMk/>
            <pc:sldMk cId="4099656230" sldId="1708"/>
            <ac:picMk id="126" creationId="{D187F444-295B-4FF0-881E-E20CAAC49994}"/>
          </ac:picMkLst>
        </pc:picChg>
        <pc:picChg chg="add del mod">
          <ac:chgData name="NUSRET TAS" userId="257c181775a523eb" providerId="LiveId" clId="{1E4CD765-D20C-4236-8987-49A95B969D61}" dt="2022-10-06T04:49:38.298" v="359" actId="478"/>
          <ac:picMkLst>
            <pc:docMk/>
            <pc:sldMk cId="4099656230" sldId="1708"/>
            <ac:picMk id="132" creationId="{822A1CBD-BEF0-4859-A40E-CAE0D4C80157}"/>
          </ac:picMkLst>
        </pc:picChg>
        <pc:picChg chg="add mod">
          <ac:chgData name="NUSRET TAS" userId="257c181775a523eb" providerId="LiveId" clId="{1E4CD765-D20C-4236-8987-49A95B969D61}" dt="2022-10-06T05:17:54.191" v="1049" actId="207"/>
          <ac:picMkLst>
            <pc:docMk/>
            <pc:sldMk cId="4099656230" sldId="1708"/>
            <ac:picMk id="133" creationId="{B388298E-4847-4FE0-97F9-6DFED4F705BA}"/>
          </ac:picMkLst>
        </pc:picChg>
        <pc:picChg chg="add del mod">
          <ac:chgData name="NUSRET TAS" userId="257c181775a523eb" providerId="LiveId" clId="{1E4CD765-D20C-4236-8987-49A95B969D61}" dt="2022-10-06T04:43:04.451" v="247" actId="478"/>
          <ac:picMkLst>
            <pc:docMk/>
            <pc:sldMk cId="4099656230" sldId="1708"/>
            <ac:picMk id="135" creationId="{FE95C44E-4CBE-4CF8-A422-1D72A7294DC9}"/>
          </ac:picMkLst>
        </pc:picChg>
        <pc:picChg chg="add mod">
          <ac:chgData name="NUSRET TAS" userId="257c181775a523eb" providerId="LiveId" clId="{1E4CD765-D20C-4236-8987-49A95B969D61}" dt="2022-10-06T05:17:54.191" v="1049" actId="207"/>
          <ac:picMkLst>
            <pc:docMk/>
            <pc:sldMk cId="4099656230" sldId="1708"/>
            <ac:picMk id="156" creationId="{76236684-22BF-4949-8E1A-8BF25FBAC57E}"/>
          </ac:picMkLst>
        </pc:picChg>
        <pc:picChg chg="add mod">
          <ac:chgData name="NUSRET TAS" userId="257c181775a523eb" providerId="LiveId" clId="{1E4CD765-D20C-4236-8987-49A95B969D61}" dt="2022-10-06T05:17:54.191" v="1049" actId="207"/>
          <ac:picMkLst>
            <pc:docMk/>
            <pc:sldMk cId="4099656230" sldId="1708"/>
            <ac:picMk id="157" creationId="{19D7F318-387F-432E-A9C6-BCAC08762793}"/>
          </ac:picMkLst>
        </pc:picChg>
        <pc:picChg chg="add del mod">
          <ac:chgData name="NUSRET TAS" userId="257c181775a523eb" providerId="LiveId" clId="{1E4CD765-D20C-4236-8987-49A95B969D61}" dt="2022-10-06T04:51:32.325" v="382"/>
          <ac:picMkLst>
            <pc:docMk/>
            <pc:sldMk cId="4099656230" sldId="1708"/>
            <ac:picMk id="172" creationId="{596F1341-F455-4881-B37D-A84E17DD1A94}"/>
          </ac:picMkLst>
        </pc:picChg>
        <pc:picChg chg="add del mod">
          <ac:chgData name="NUSRET TAS" userId="257c181775a523eb" providerId="LiveId" clId="{1E4CD765-D20C-4236-8987-49A95B969D61}" dt="2022-10-06T04:51:32.325" v="382"/>
          <ac:picMkLst>
            <pc:docMk/>
            <pc:sldMk cId="4099656230" sldId="1708"/>
            <ac:picMk id="177" creationId="{4389B58F-8B95-4630-9ED9-7EA1636E20CB}"/>
          </ac:picMkLst>
        </pc:picChg>
        <pc:picChg chg="add del mod">
          <ac:chgData name="NUSRET TAS" userId="257c181775a523eb" providerId="LiveId" clId="{1E4CD765-D20C-4236-8987-49A95B969D61}" dt="2022-10-06T04:51:32.325" v="382"/>
          <ac:picMkLst>
            <pc:docMk/>
            <pc:sldMk cId="4099656230" sldId="1708"/>
            <ac:picMk id="179" creationId="{CFCB71ED-90C3-46CA-8097-774995AEC1BB}"/>
          </ac:picMkLst>
        </pc:picChg>
        <pc:picChg chg="add mod">
          <ac:chgData name="NUSRET TAS" userId="257c181775a523eb" providerId="LiveId" clId="{1E4CD765-D20C-4236-8987-49A95B969D61}" dt="2022-10-06T05:17:54.191" v="1049" actId="207"/>
          <ac:picMkLst>
            <pc:docMk/>
            <pc:sldMk cId="4099656230" sldId="1708"/>
            <ac:picMk id="182" creationId="{E4F30AA1-E15A-4245-8711-B42DE5B3C735}"/>
          </ac:picMkLst>
        </pc:picChg>
        <pc:cxnChg chg="mod">
          <ac:chgData name="NUSRET TAS" userId="257c181775a523eb" providerId="LiveId" clId="{1E4CD765-D20C-4236-8987-49A95B969D61}" dt="2022-10-06T04:50:49.451" v="374" actId="1076"/>
          <ac:cxnSpMkLst>
            <pc:docMk/>
            <pc:sldMk cId="4099656230" sldId="1708"/>
            <ac:cxnSpMk id="13" creationId="{A1394477-C658-48F7-8364-B2C6AE6F5876}"/>
          </ac:cxnSpMkLst>
        </pc:cxnChg>
        <pc:cxnChg chg="mod">
          <ac:chgData name="NUSRET TAS" userId="257c181775a523eb" providerId="LiveId" clId="{1E4CD765-D20C-4236-8987-49A95B969D61}" dt="2022-10-06T05:17:49.240" v="1048" actId="1076"/>
          <ac:cxnSpMkLst>
            <pc:docMk/>
            <pc:sldMk cId="4099656230" sldId="1708"/>
            <ac:cxnSpMk id="16" creationId="{FAE6EA37-58BA-4922-AD9D-E43B11D5AB3C}"/>
          </ac:cxnSpMkLst>
        </pc:cxnChg>
        <pc:cxnChg chg="del mod">
          <ac:chgData name="NUSRET TAS" userId="257c181775a523eb" providerId="LiveId" clId="{1E4CD765-D20C-4236-8987-49A95B969D61}" dt="2022-10-06T04:49:58.324" v="362" actId="478"/>
          <ac:cxnSpMkLst>
            <pc:docMk/>
            <pc:sldMk cId="4099656230" sldId="1708"/>
            <ac:cxnSpMk id="20" creationId="{0362A1E9-8EF2-4735-8E7D-B9F63DF7539E}"/>
          </ac:cxnSpMkLst>
        </pc:cxnChg>
        <pc:cxnChg chg="mod">
          <ac:chgData name="NUSRET TAS" userId="257c181775a523eb" providerId="LiveId" clId="{1E4CD765-D20C-4236-8987-49A95B969D61}" dt="2022-10-06T05:17:49.240" v="1048" actId="1076"/>
          <ac:cxnSpMkLst>
            <pc:docMk/>
            <pc:sldMk cId="4099656230" sldId="1708"/>
            <ac:cxnSpMk id="23" creationId="{4BCCB0A3-7998-43F9-83F9-5586EE205513}"/>
          </ac:cxnSpMkLst>
        </pc:cxnChg>
        <pc:cxnChg chg="del">
          <ac:chgData name="NUSRET TAS" userId="257c181775a523eb" providerId="LiveId" clId="{1E4CD765-D20C-4236-8987-49A95B969D61}" dt="2022-10-06T03:54:31.610" v="108" actId="478"/>
          <ac:cxnSpMkLst>
            <pc:docMk/>
            <pc:sldMk cId="4099656230" sldId="1708"/>
            <ac:cxnSpMk id="26" creationId="{30F376B9-6105-4218-9544-21CB968DC3DF}"/>
          </ac:cxnSpMkLst>
        </pc:cxnChg>
        <pc:cxnChg chg="del">
          <ac:chgData name="NUSRET TAS" userId="257c181775a523eb" providerId="LiveId" clId="{1E4CD765-D20C-4236-8987-49A95B969D61}" dt="2022-10-06T03:54:31.610" v="108" actId="478"/>
          <ac:cxnSpMkLst>
            <pc:docMk/>
            <pc:sldMk cId="4099656230" sldId="1708"/>
            <ac:cxnSpMk id="29" creationId="{D36B5B22-4214-4374-BB0F-ADDE90796C56}"/>
          </ac:cxnSpMkLst>
        </pc:cxnChg>
        <pc:cxnChg chg="del">
          <ac:chgData name="NUSRET TAS" userId="257c181775a523eb" providerId="LiveId" clId="{1E4CD765-D20C-4236-8987-49A95B969D61}" dt="2022-10-06T03:54:31.610" v="108" actId="478"/>
          <ac:cxnSpMkLst>
            <pc:docMk/>
            <pc:sldMk cId="4099656230" sldId="1708"/>
            <ac:cxnSpMk id="31" creationId="{5ABBFD71-3036-44E7-9C19-1A517998FE58}"/>
          </ac:cxnSpMkLst>
        </pc:cxnChg>
        <pc:cxnChg chg="del">
          <ac:chgData name="NUSRET TAS" userId="257c181775a523eb" providerId="LiveId" clId="{1E4CD765-D20C-4236-8987-49A95B969D61}" dt="2022-10-06T03:54:31.610" v="108" actId="478"/>
          <ac:cxnSpMkLst>
            <pc:docMk/>
            <pc:sldMk cId="4099656230" sldId="1708"/>
            <ac:cxnSpMk id="34" creationId="{BE1BA8BC-389E-4E8E-B601-0610BB62A9B8}"/>
          </ac:cxnSpMkLst>
        </pc:cxnChg>
        <pc:cxnChg chg="mod ord">
          <ac:chgData name="NUSRET TAS" userId="257c181775a523eb" providerId="LiveId" clId="{1E4CD765-D20C-4236-8987-49A95B969D61}" dt="2022-10-08T04:56:26.546" v="1624" actId="1036"/>
          <ac:cxnSpMkLst>
            <pc:docMk/>
            <pc:sldMk cId="4099656230" sldId="1708"/>
            <ac:cxnSpMk id="36" creationId="{BE2823C1-C228-43CD-940E-CFCC4C406657}"/>
          </ac:cxnSpMkLst>
        </pc:cxnChg>
        <pc:cxnChg chg="del mod">
          <ac:chgData name="NUSRET TAS" userId="257c181775a523eb" providerId="LiveId" clId="{1E4CD765-D20C-4236-8987-49A95B969D61}" dt="2022-10-06T04:54:23.522" v="441" actId="478"/>
          <ac:cxnSpMkLst>
            <pc:docMk/>
            <pc:sldMk cId="4099656230" sldId="1708"/>
            <ac:cxnSpMk id="47" creationId="{E55D4EBF-F0FD-4EEC-AA03-236B34DFDDC3}"/>
          </ac:cxnSpMkLst>
        </pc:cxnChg>
        <pc:cxnChg chg="mod">
          <ac:chgData name="NUSRET TAS" userId="257c181775a523eb" providerId="LiveId" clId="{1E4CD765-D20C-4236-8987-49A95B969D61}" dt="2022-10-06T05:17:49.240" v="1048" actId="1076"/>
          <ac:cxnSpMkLst>
            <pc:docMk/>
            <pc:sldMk cId="4099656230" sldId="1708"/>
            <ac:cxnSpMk id="48" creationId="{47B7B40F-3A77-415E-A293-A16CF5E03226}"/>
          </ac:cxnSpMkLst>
        </pc:cxnChg>
        <pc:cxnChg chg="mod">
          <ac:chgData name="NUSRET TAS" userId="257c181775a523eb" providerId="LiveId" clId="{1E4CD765-D20C-4236-8987-49A95B969D61}" dt="2022-10-06T04:52:18.637" v="415" actId="1037"/>
          <ac:cxnSpMkLst>
            <pc:docMk/>
            <pc:sldMk cId="4099656230" sldId="1708"/>
            <ac:cxnSpMk id="49" creationId="{B7B7EFC3-EE8C-41A3-AAA1-B4C6AD783E39}"/>
          </ac:cxnSpMkLst>
        </pc:cxnChg>
        <pc:cxnChg chg="del">
          <ac:chgData name="NUSRET TAS" userId="257c181775a523eb" providerId="LiveId" clId="{1E4CD765-D20C-4236-8987-49A95B969D61}" dt="2022-10-06T03:50:03.591" v="77" actId="478"/>
          <ac:cxnSpMkLst>
            <pc:docMk/>
            <pc:sldMk cId="4099656230" sldId="1708"/>
            <ac:cxnSpMk id="50" creationId="{852D2271-756B-4B13-AB72-B4D44826422A}"/>
          </ac:cxnSpMkLst>
        </pc:cxnChg>
        <pc:cxnChg chg="del">
          <ac:chgData name="NUSRET TAS" userId="257c181775a523eb" providerId="LiveId" clId="{1E4CD765-D20C-4236-8987-49A95B969D61}" dt="2022-10-06T03:50:03.039" v="76" actId="478"/>
          <ac:cxnSpMkLst>
            <pc:docMk/>
            <pc:sldMk cId="4099656230" sldId="1708"/>
            <ac:cxnSpMk id="51" creationId="{1EB3EA33-AEF4-4612-A762-60A8E65FEB83}"/>
          </ac:cxnSpMkLst>
        </pc:cxnChg>
        <pc:cxnChg chg="del">
          <ac:chgData name="NUSRET TAS" userId="257c181775a523eb" providerId="LiveId" clId="{1E4CD765-D20C-4236-8987-49A95B969D61}" dt="2022-10-06T03:50:05.559" v="78" actId="478"/>
          <ac:cxnSpMkLst>
            <pc:docMk/>
            <pc:sldMk cId="4099656230" sldId="1708"/>
            <ac:cxnSpMk id="52" creationId="{075DBC2E-D715-462D-BC57-FEE33405D4FC}"/>
          </ac:cxnSpMkLst>
        </pc:cxnChg>
        <pc:cxnChg chg="del">
          <ac:chgData name="NUSRET TAS" userId="257c181775a523eb" providerId="LiveId" clId="{1E4CD765-D20C-4236-8987-49A95B969D61}" dt="2022-10-06T03:50:07.908" v="79" actId="478"/>
          <ac:cxnSpMkLst>
            <pc:docMk/>
            <pc:sldMk cId="4099656230" sldId="1708"/>
            <ac:cxnSpMk id="53" creationId="{FDCD92A9-305C-4C41-A104-7F846CBCE454}"/>
          </ac:cxnSpMkLst>
        </pc:cxnChg>
        <pc:cxnChg chg="add mod">
          <ac:chgData name="NUSRET TAS" userId="257c181775a523eb" providerId="LiveId" clId="{1E4CD765-D20C-4236-8987-49A95B969D61}" dt="2022-10-08T05:22:07.837" v="1842" actId="1076"/>
          <ac:cxnSpMkLst>
            <pc:docMk/>
            <pc:sldMk cId="4099656230" sldId="1708"/>
            <ac:cxnSpMk id="56" creationId="{5D27FBE0-9810-43CF-9302-EF4492F32A6A}"/>
          </ac:cxnSpMkLst>
        </pc:cxnChg>
        <pc:cxnChg chg="del">
          <ac:chgData name="NUSRET TAS" userId="257c181775a523eb" providerId="LiveId" clId="{1E4CD765-D20C-4236-8987-49A95B969D61}" dt="2022-10-06T03:48:53.050" v="61" actId="478"/>
          <ac:cxnSpMkLst>
            <pc:docMk/>
            <pc:sldMk cId="4099656230" sldId="1708"/>
            <ac:cxnSpMk id="84" creationId="{F0DC3450-913F-4150-9EE1-A64CBED36AA6}"/>
          </ac:cxnSpMkLst>
        </pc:cxnChg>
        <pc:cxnChg chg="del">
          <ac:chgData name="NUSRET TAS" userId="257c181775a523eb" providerId="LiveId" clId="{1E4CD765-D20C-4236-8987-49A95B969D61}" dt="2022-10-06T03:49:55.854" v="74" actId="478"/>
          <ac:cxnSpMkLst>
            <pc:docMk/>
            <pc:sldMk cId="4099656230" sldId="1708"/>
            <ac:cxnSpMk id="85" creationId="{B5F7C082-5837-40B0-A1C6-B64D8DEDDE58}"/>
          </ac:cxnSpMkLst>
        </pc:cxnChg>
        <pc:cxnChg chg="del">
          <ac:chgData name="NUSRET TAS" userId="257c181775a523eb" providerId="LiveId" clId="{1E4CD765-D20C-4236-8987-49A95B969D61}" dt="2022-10-06T03:49:56.929" v="75" actId="478"/>
          <ac:cxnSpMkLst>
            <pc:docMk/>
            <pc:sldMk cId="4099656230" sldId="1708"/>
            <ac:cxnSpMk id="86" creationId="{7519D193-3823-4107-A2C6-0713A720E0C2}"/>
          </ac:cxnSpMkLst>
        </pc:cxnChg>
        <pc:cxnChg chg="add mod">
          <ac:chgData name="NUSRET TAS" userId="257c181775a523eb" providerId="LiveId" clId="{1E4CD765-D20C-4236-8987-49A95B969D61}" dt="2022-10-06T05:17:49.240" v="1048" actId="1076"/>
          <ac:cxnSpMkLst>
            <pc:docMk/>
            <pc:sldMk cId="4099656230" sldId="1708"/>
            <ac:cxnSpMk id="87" creationId="{153940CA-1F2D-4A64-97E6-34AC36098D5A}"/>
          </ac:cxnSpMkLst>
        </pc:cxnChg>
        <pc:cxnChg chg="del">
          <ac:chgData name="NUSRET TAS" userId="257c181775a523eb" providerId="LiveId" clId="{1E4CD765-D20C-4236-8987-49A95B969D61}" dt="2022-10-06T03:48:22.301" v="53" actId="478"/>
          <ac:cxnSpMkLst>
            <pc:docMk/>
            <pc:sldMk cId="4099656230" sldId="1708"/>
            <ac:cxnSpMk id="89" creationId="{4C447DB8-D5A1-423B-9CA4-326CA15D42F9}"/>
          </ac:cxnSpMkLst>
        </pc:cxnChg>
        <pc:cxnChg chg="add mod">
          <ac:chgData name="NUSRET TAS" userId="257c181775a523eb" providerId="LiveId" clId="{1E4CD765-D20C-4236-8987-49A95B969D61}" dt="2022-10-06T05:17:49.240" v="1048" actId="1076"/>
          <ac:cxnSpMkLst>
            <pc:docMk/>
            <pc:sldMk cId="4099656230" sldId="1708"/>
            <ac:cxnSpMk id="91" creationId="{D1897C3D-F880-45A9-955E-5FD2D5234AF6}"/>
          </ac:cxnSpMkLst>
        </pc:cxnChg>
        <pc:cxnChg chg="add del mod">
          <ac:chgData name="NUSRET TAS" userId="257c181775a523eb" providerId="LiveId" clId="{1E4CD765-D20C-4236-8987-49A95B969D61}" dt="2022-10-06T03:49:21.172" v="68" actId="478"/>
          <ac:cxnSpMkLst>
            <pc:docMk/>
            <pc:sldMk cId="4099656230" sldId="1708"/>
            <ac:cxnSpMk id="93" creationId="{5CD18CBA-1AEC-482D-A567-B8D91DE57817}"/>
          </ac:cxnSpMkLst>
        </pc:cxnChg>
        <pc:cxnChg chg="add del mod">
          <ac:chgData name="NUSRET TAS" userId="257c181775a523eb" providerId="LiveId" clId="{1E4CD765-D20C-4236-8987-49A95B969D61}" dt="2022-10-06T03:54:31.610" v="108" actId="478"/>
          <ac:cxnSpMkLst>
            <pc:docMk/>
            <pc:sldMk cId="4099656230" sldId="1708"/>
            <ac:cxnSpMk id="95" creationId="{23FF9702-CAE4-4FDA-841E-B6210481973B}"/>
          </ac:cxnSpMkLst>
        </pc:cxnChg>
        <pc:cxnChg chg="add del mod">
          <ac:chgData name="NUSRET TAS" userId="257c181775a523eb" providerId="LiveId" clId="{1E4CD765-D20C-4236-8987-49A95B969D61}" dt="2022-10-06T03:54:31.610" v="108" actId="478"/>
          <ac:cxnSpMkLst>
            <pc:docMk/>
            <pc:sldMk cId="4099656230" sldId="1708"/>
            <ac:cxnSpMk id="98" creationId="{FCC3B8FC-FD9F-4EFA-A750-AD5C88BE23E7}"/>
          </ac:cxnSpMkLst>
        </pc:cxnChg>
        <pc:cxnChg chg="add del mod">
          <ac:chgData name="NUSRET TAS" userId="257c181775a523eb" providerId="LiveId" clId="{1E4CD765-D20C-4236-8987-49A95B969D61}" dt="2022-10-06T03:54:31.610" v="108" actId="478"/>
          <ac:cxnSpMkLst>
            <pc:docMk/>
            <pc:sldMk cId="4099656230" sldId="1708"/>
            <ac:cxnSpMk id="101" creationId="{7AE95454-C2D8-420F-8772-DD25BBBB404A}"/>
          </ac:cxnSpMkLst>
        </pc:cxnChg>
        <pc:cxnChg chg="add del mod">
          <ac:chgData name="NUSRET TAS" userId="257c181775a523eb" providerId="LiveId" clId="{1E4CD765-D20C-4236-8987-49A95B969D61}" dt="2022-10-06T03:54:31.610" v="108" actId="478"/>
          <ac:cxnSpMkLst>
            <pc:docMk/>
            <pc:sldMk cId="4099656230" sldId="1708"/>
            <ac:cxnSpMk id="104" creationId="{4F197822-209A-45A7-A2AC-54F662F47876}"/>
          </ac:cxnSpMkLst>
        </pc:cxnChg>
        <pc:cxnChg chg="add mod">
          <ac:chgData name="NUSRET TAS" userId="257c181775a523eb" providerId="LiveId" clId="{1E4CD765-D20C-4236-8987-49A95B969D61}" dt="2022-10-06T04:50:49.451" v="374" actId="1076"/>
          <ac:cxnSpMkLst>
            <pc:docMk/>
            <pc:sldMk cId="4099656230" sldId="1708"/>
            <ac:cxnSpMk id="117" creationId="{2A5E081B-2098-4B81-82B1-63D361740BE4}"/>
          </ac:cxnSpMkLst>
        </pc:cxnChg>
        <pc:cxnChg chg="add del mod">
          <ac:chgData name="NUSRET TAS" userId="257c181775a523eb" providerId="LiveId" clId="{1E4CD765-D20C-4236-8987-49A95B969D61}" dt="2022-10-06T03:58:11.754" v="156" actId="478"/>
          <ac:cxnSpMkLst>
            <pc:docMk/>
            <pc:sldMk cId="4099656230" sldId="1708"/>
            <ac:cxnSpMk id="123" creationId="{178C44A7-F4E7-40DD-AF51-2628EF3165AE}"/>
          </ac:cxnSpMkLst>
        </pc:cxnChg>
        <pc:cxnChg chg="add mod">
          <ac:chgData name="NUSRET TAS" userId="257c181775a523eb" providerId="LiveId" clId="{1E4CD765-D20C-4236-8987-49A95B969D61}" dt="2022-10-06T05:17:49.240" v="1048" actId="1076"/>
          <ac:cxnSpMkLst>
            <pc:docMk/>
            <pc:sldMk cId="4099656230" sldId="1708"/>
            <ac:cxnSpMk id="125" creationId="{5AA92534-FAA1-4844-9BD3-BCB8D9293921}"/>
          </ac:cxnSpMkLst>
        </pc:cxnChg>
        <pc:cxnChg chg="add del mod">
          <ac:chgData name="NUSRET TAS" userId="257c181775a523eb" providerId="LiveId" clId="{1E4CD765-D20C-4236-8987-49A95B969D61}" dt="2022-10-06T05:04:13.236" v="707" actId="478"/>
          <ac:cxnSpMkLst>
            <pc:docMk/>
            <pc:sldMk cId="4099656230" sldId="1708"/>
            <ac:cxnSpMk id="127" creationId="{99FEB7AE-6C68-4340-9CD2-D4D4E9892532}"/>
          </ac:cxnSpMkLst>
        </pc:cxnChg>
        <pc:cxnChg chg="add mod">
          <ac:chgData name="NUSRET TAS" userId="257c181775a523eb" providerId="LiveId" clId="{1E4CD765-D20C-4236-8987-49A95B969D61}" dt="2022-10-06T05:17:49.240" v="1048" actId="1076"/>
          <ac:cxnSpMkLst>
            <pc:docMk/>
            <pc:sldMk cId="4099656230" sldId="1708"/>
            <ac:cxnSpMk id="134" creationId="{8F6AC042-FCB0-4A0F-A10F-C15F14AA2779}"/>
          </ac:cxnSpMkLst>
        </pc:cxnChg>
        <pc:cxnChg chg="add del mod">
          <ac:chgData name="NUSRET TAS" userId="257c181775a523eb" providerId="LiveId" clId="{1E4CD765-D20C-4236-8987-49A95B969D61}" dt="2022-10-06T04:50:34.215" v="370" actId="478"/>
          <ac:cxnSpMkLst>
            <pc:docMk/>
            <pc:sldMk cId="4099656230" sldId="1708"/>
            <ac:cxnSpMk id="137" creationId="{053D1605-0637-4D82-8B19-7EC1399ECF9D}"/>
          </ac:cxnSpMkLst>
        </pc:cxnChg>
        <pc:cxnChg chg="add mod">
          <ac:chgData name="NUSRET TAS" userId="257c181775a523eb" providerId="LiveId" clId="{1E4CD765-D20C-4236-8987-49A95B969D61}" dt="2022-10-06T05:17:49.240" v="1048" actId="1076"/>
          <ac:cxnSpMkLst>
            <pc:docMk/>
            <pc:sldMk cId="4099656230" sldId="1708"/>
            <ac:cxnSpMk id="158" creationId="{2944910F-C243-408F-A02C-EE82A5F8392D}"/>
          </ac:cxnSpMkLst>
        </pc:cxnChg>
        <pc:cxnChg chg="add mod">
          <ac:chgData name="NUSRET TAS" userId="257c181775a523eb" providerId="LiveId" clId="{1E4CD765-D20C-4236-8987-49A95B969D61}" dt="2022-10-06T05:17:49.240" v="1048" actId="1076"/>
          <ac:cxnSpMkLst>
            <pc:docMk/>
            <pc:sldMk cId="4099656230" sldId="1708"/>
            <ac:cxnSpMk id="159" creationId="{883BDB90-0090-42BD-B7BE-FDBC991B7C8C}"/>
          </ac:cxnSpMkLst>
        </pc:cxnChg>
        <pc:cxnChg chg="add mod">
          <ac:chgData name="NUSRET TAS" userId="257c181775a523eb" providerId="LiveId" clId="{1E4CD765-D20C-4236-8987-49A95B969D61}" dt="2022-10-06T05:17:49.240" v="1048" actId="1076"/>
          <ac:cxnSpMkLst>
            <pc:docMk/>
            <pc:sldMk cId="4099656230" sldId="1708"/>
            <ac:cxnSpMk id="162" creationId="{D129A06A-64E8-4304-B608-4CA3DA87A68E}"/>
          </ac:cxnSpMkLst>
        </pc:cxnChg>
        <pc:cxnChg chg="add mod">
          <ac:chgData name="NUSRET TAS" userId="257c181775a523eb" providerId="LiveId" clId="{1E4CD765-D20C-4236-8987-49A95B969D61}" dt="2022-10-06T04:50:49.451" v="374" actId="1076"/>
          <ac:cxnSpMkLst>
            <pc:docMk/>
            <pc:sldMk cId="4099656230" sldId="1708"/>
            <ac:cxnSpMk id="171" creationId="{D41BBC9D-5C3B-4F2C-9F1C-C2002EE3FD25}"/>
          </ac:cxnSpMkLst>
        </pc:cxnChg>
        <pc:cxnChg chg="add del mod">
          <ac:chgData name="NUSRET TAS" userId="257c181775a523eb" providerId="LiveId" clId="{1E4CD765-D20C-4236-8987-49A95B969D61}" dt="2022-10-06T04:51:32.325" v="382"/>
          <ac:cxnSpMkLst>
            <pc:docMk/>
            <pc:sldMk cId="4099656230" sldId="1708"/>
            <ac:cxnSpMk id="174" creationId="{D75350E2-90A9-4308-A9E7-630026EAE7D7}"/>
          </ac:cxnSpMkLst>
        </pc:cxnChg>
        <pc:cxnChg chg="add del mod">
          <ac:chgData name="NUSRET TAS" userId="257c181775a523eb" providerId="LiveId" clId="{1E4CD765-D20C-4236-8987-49A95B969D61}" dt="2022-10-06T04:51:32.325" v="382"/>
          <ac:cxnSpMkLst>
            <pc:docMk/>
            <pc:sldMk cId="4099656230" sldId="1708"/>
            <ac:cxnSpMk id="175" creationId="{0A7D4E16-BC24-4C79-AAD1-6BC67FF26379}"/>
          </ac:cxnSpMkLst>
        </pc:cxnChg>
        <pc:cxnChg chg="add del mod">
          <ac:chgData name="NUSRET TAS" userId="257c181775a523eb" providerId="LiveId" clId="{1E4CD765-D20C-4236-8987-49A95B969D61}" dt="2022-10-06T04:51:32.325" v="382"/>
          <ac:cxnSpMkLst>
            <pc:docMk/>
            <pc:sldMk cId="4099656230" sldId="1708"/>
            <ac:cxnSpMk id="178" creationId="{7487A3D6-3EFF-4F58-9D10-7041B0B424D0}"/>
          </ac:cxnSpMkLst>
        </pc:cxnChg>
        <pc:cxnChg chg="add del mod">
          <ac:chgData name="NUSRET TAS" userId="257c181775a523eb" providerId="LiveId" clId="{1E4CD765-D20C-4236-8987-49A95B969D61}" dt="2022-10-06T04:51:32.325" v="382"/>
          <ac:cxnSpMkLst>
            <pc:docMk/>
            <pc:sldMk cId="4099656230" sldId="1708"/>
            <ac:cxnSpMk id="181" creationId="{1D938346-D293-4C99-B2BD-014087FDF231}"/>
          </ac:cxnSpMkLst>
        </pc:cxnChg>
        <pc:cxnChg chg="add mod">
          <ac:chgData name="NUSRET TAS" userId="257c181775a523eb" providerId="LiveId" clId="{1E4CD765-D20C-4236-8987-49A95B969D61}" dt="2022-10-06T05:17:49.240" v="1048" actId="1076"/>
          <ac:cxnSpMkLst>
            <pc:docMk/>
            <pc:sldMk cId="4099656230" sldId="1708"/>
            <ac:cxnSpMk id="184" creationId="{86B09D7E-080D-4BAA-9A3E-CC13123B6D1D}"/>
          </ac:cxnSpMkLst>
        </pc:cxnChg>
        <pc:cxnChg chg="add del mod">
          <ac:chgData name="NUSRET TAS" userId="257c181775a523eb" providerId="LiveId" clId="{1E4CD765-D20C-4236-8987-49A95B969D61}" dt="2022-10-08T04:53:53.788" v="1596" actId="478"/>
          <ac:cxnSpMkLst>
            <pc:docMk/>
            <pc:sldMk cId="4099656230" sldId="1708"/>
            <ac:cxnSpMk id="188" creationId="{69C4D216-D67F-42D1-B6B1-82D19DE45390}"/>
          </ac:cxnSpMkLst>
        </pc:cxnChg>
      </pc:sldChg>
      <pc:sldChg chg="add del">
        <pc:chgData name="NUSRET TAS" userId="257c181775a523eb" providerId="LiveId" clId="{1E4CD765-D20C-4236-8987-49A95B969D61}" dt="2022-10-06T05:06:32.105" v="746" actId="47"/>
        <pc:sldMkLst>
          <pc:docMk/>
          <pc:sldMk cId="1686406995" sldId="1709"/>
        </pc:sldMkLst>
      </pc:sldChg>
      <pc:sldChg chg="modSp mod modAnim">
        <pc:chgData name="NUSRET TAS" userId="257c181775a523eb" providerId="LiveId" clId="{1E4CD765-D20C-4236-8987-49A95B969D61}" dt="2022-10-10T23:45:59.316" v="4254" actId="20577"/>
        <pc:sldMkLst>
          <pc:docMk/>
          <pc:sldMk cId="793333183" sldId="1710"/>
        </pc:sldMkLst>
        <pc:spChg chg="mod">
          <ac:chgData name="NUSRET TAS" userId="257c181775a523eb" providerId="LiveId" clId="{1E4CD765-D20C-4236-8987-49A95B969D61}" dt="2022-10-10T23:45:59.316" v="4254" actId="20577"/>
          <ac:spMkLst>
            <pc:docMk/>
            <pc:sldMk cId="793333183" sldId="1710"/>
            <ac:spMk id="2" creationId="{D3430BA2-C4BD-4ED1-87B9-FFD38A06657B}"/>
          </ac:spMkLst>
        </pc:spChg>
        <pc:spChg chg="mod">
          <ac:chgData name="NUSRET TAS" userId="257c181775a523eb" providerId="LiveId" clId="{1E4CD765-D20C-4236-8987-49A95B969D61}" dt="2022-10-08T04:47:31.571" v="1571" actId="20577"/>
          <ac:spMkLst>
            <pc:docMk/>
            <pc:sldMk cId="793333183" sldId="1710"/>
            <ac:spMk id="3" creationId="{2049D106-FE6B-4C44-BDFE-3A643976296D}"/>
          </ac:spMkLst>
        </pc:spChg>
      </pc:sldChg>
      <pc:sldChg chg="del">
        <pc:chgData name="NUSRET TAS" userId="257c181775a523eb" providerId="LiveId" clId="{1E4CD765-D20C-4236-8987-49A95B969D61}" dt="2022-10-06T04:53:42.692" v="428" actId="47"/>
        <pc:sldMkLst>
          <pc:docMk/>
          <pc:sldMk cId="2486030247" sldId="1711"/>
        </pc:sldMkLst>
      </pc:sldChg>
      <pc:sldChg chg="addSp delSp modSp mod modAnim">
        <pc:chgData name="NUSRET TAS" userId="257c181775a523eb" providerId="LiveId" clId="{1E4CD765-D20C-4236-8987-49A95B969D61}" dt="2022-10-10T23:46:55.395" v="4267"/>
        <pc:sldMkLst>
          <pc:docMk/>
          <pc:sldMk cId="2444557961" sldId="1712"/>
        </pc:sldMkLst>
        <pc:spChg chg="mod">
          <ac:chgData name="NUSRET TAS" userId="257c181775a523eb" providerId="LiveId" clId="{1E4CD765-D20C-4236-8987-49A95B969D61}" dt="2022-10-10T23:46:55.395" v="4267"/>
          <ac:spMkLst>
            <pc:docMk/>
            <pc:sldMk cId="2444557961" sldId="1712"/>
            <ac:spMk id="2" creationId="{D3430BA2-C4BD-4ED1-87B9-FFD38A06657B}"/>
          </ac:spMkLst>
        </pc:spChg>
        <pc:spChg chg="add mod">
          <ac:chgData name="NUSRET TAS" userId="257c181775a523eb" providerId="LiveId" clId="{1E4CD765-D20C-4236-8987-49A95B969D61}" dt="2022-10-08T05:16:22.349" v="1779" actId="1076"/>
          <ac:spMkLst>
            <pc:docMk/>
            <pc:sldMk cId="2444557961" sldId="1712"/>
            <ac:spMk id="3" creationId="{85F80B7F-F733-4F37-9BFC-3CAEFACF6A96}"/>
          </ac:spMkLst>
        </pc:spChg>
        <pc:spChg chg="del mod">
          <ac:chgData name="NUSRET TAS" userId="257c181775a523eb" providerId="LiveId" clId="{1E4CD765-D20C-4236-8987-49A95B969D61}" dt="2022-10-08T05:04:32.484" v="1664" actId="478"/>
          <ac:spMkLst>
            <pc:docMk/>
            <pc:sldMk cId="2444557961" sldId="1712"/>
            <ac:spMk id="15" creationId="{36CB88F2-7D98-435A-9605-25046E35A9DD}"/>
          </ac:spMkLst>
        </pc:spChg>
        <pc:spChg chg="mod">
          <ac:chgData name="NUSRET TAS" userId="257c181775a523eb" providerId="LiveId" clId="{1E4CD765-D20C-4236-8987-49A95B969D61}" dt="2022-10-08T05:04:36.220" v="1666" actId="20577"/>
          <ac:spMkLst>
            <pc:docMk/>
            <pc:sldMk cId="2444557961" sldId="1712"/>
            <ac:spMk id="16" creationId="{621968F9-99DF-4370-A18E-78BDA0B25B18}"/>
          </ac:spMkLst>
        </pc:spChg>
        <pc:spChg chg="mod">
          <ac:chgData name="NUSRET TAS" userId="257c181775a523eb" providerId="LiveId" clId="{1E4CD765-D20C-4236-8987-49A95B969D61}" dt="2022-10-08T05:04:46.284" v="1674" actId="20577"/>
          <ac:spMkLst>
            <pc:docMk/>
            <pc:sldMk cId="2444557961" sldId="1712"/>
            <ac:spMk id="17" creationId="{5329B666-D6EA-4866-B1C7-DC58488C2DBF}"/>
          </ac:spMkLst>
        </pc:spChg>
        <pc:spChg chg="add del mod">
          <ac:chgData name="NUSRET TAS" userId="257c181775a523eb" providerId="LiveId" clId="{1E4CD765-D20C-4236-8987-49A95B969D61}" dt="2022-10-08T05:04:40.278" v="1670" actId="20577"/>
          <ac:spMkLst>
            <pc:docMk/>
            <pc:sldMk cId="2444557961" sldId="1712"/>
            <ac:spMk id="53" creationId="{9BFDCB7B-19DE-4B97-A7E6-FD4FE1AF29AE}"/>
          </ac:spMkLst>
        </pc:spChg>
        <pc:spChg chg="mod">
          <ac:chgData name="NUSRET TAS" userId="257c181775a523eb" providerId="LiveId" clId="{1E4CD765-D20C-4236-8987-49A95B969D61}" dt="2022-10-08T05:04:42.915" v="1672" actId="20577"/>
          <ac:spMkLst>
            <pc:docMk/>
            <pc:sldMk cId="2444557961" sldId="1712"/>
            <ac:spMk id="56" creationId="{C2D8A5DB-815B-420C-99E5-8B43DB4972A1}"/>
          </ac:spMkLst>
        </pc:spChg>
        <pc:spChg chg="add mod">
          <ac:chgData name="NUSRET TAS" userId="257c181775a523eb" providerId="LiveId" clId="{1E4CD765-D20C-4236-8987-49A95B969D61}" dt="2022-10-08T05:03:59.783" v="1659" actId="1076"/>
          <ac:spMkLst>
            <pc:docMk/>
            <pc:sldMk cId="2444557961" sldId="1712"/>
            <ac:spMk id="59" creationId="{815906F6-2277-41B1-89DA-3FA81BE45293}"/>
          </ac:spMkLst>
        </pc:spChg>
        <pc:spChg chg="mod">
          <ac:chgData name="NUSRET TAS" userId="257c181775a523eb" providerId="LiveId" clId="{1E4CD765-D20C-4236-8987-49A95B969D61}" dt="2022-10-08T05:04:49.095" v="1676" actId="20577"/>
          <ac:spMkLst>
            <pc:docMk/>
            <pc:sldMk cId="2444557961" sldId="1712"/>
            <ac:spMk id="64" creationId="{121A2197-71DB-43E5-9BF6-19E398E65BA6}"/>
          </ac:spMkLst>
        </pc:spChg>
        <pc:spChg chg="mod">
          <ac:chgData name="NUSRET TAS" userId="257c181775a523eb" providerId="LiveId" clId="{1E4CD765-D20C-4236-8987-49A95B969D61}" dt="2022-10-08T05:04:52.319" v="1678" actId="20577"/>
          <ac:spMkLst>
            <pc:docMk/>
            <pc:sldMk cId="2444557961" sldId="1712"/>
            <ac:spMk id="67" creationId="{AAC025A2-A4D8-41D9-8485-0075D6C5D2C1}"/>
          </ac:spMkLst>
        </pc:spChg>
        <pc:spChg chg="mod">
          <ac:chgData name="NUSRET TAS" userId="257c181775a523eb" providerId="LiveId" clId="{1E4CD765-D20C-4236-8987-49A95B969D61}" dt="2022-10-08T05:04:55.612" v="1680" actId="20577"/>
          <ac:spMkLst>
            <pc:docMk/>
            <pc:sldMk cId="2444557961" sldId="1712"/>
            <ac:spMk id="69" creationId="{938C5904-7BEB-47BB-8885-32F43E2DA5D8}"/>
          </ac:spMkLst>
        </pc:spChg>
        <pc:spChg chg="del mod">
          <ac:chgData name="NUSRET TAS" userId="257c181775a523eb" providerId="LiveId" clId="{1E4CD765-D20C-4236-8987-49A95B969D61}" dt="2022-10-08T04:58:05.551" v="1641" actId="478"/>
          <ac:spMkLst>
            <pc:docMk/>
            <pc:sldMk cId="2444557961" sldId="1712"/>
            <ac:spMk id="84" creationId="{BAA7FFD7-43F9-47CA-AB44-38CD0BE8FE42}"/>
          </ac:spMkLst>
        </pc:spChg>
        <pc:spChg chg="del mod">
          <ac:chgData name="NUSRET TAS" userId="257c181775a523eb" providerId="LiveId" clId="{1E4CD765-D20C-4236-8987-49A95B969D61}" dt="2022-10-08T05:14:06.451" v="1755" actId="478"/>
          <ac:spMkLst>
            <pc:docMk/>
            <pc:sldMk cId="2444557961" sldId="1712"/>
            <ac:spMk id="87" creationId="{7586E48B-BAC5-4621-87EF-D4E21F2BE239}"/>
          </ac:spMkLst>
        </pc:spChg>
        <pc:grpChg chg="mod">
          <ac:chgData name="NUSRET TAS" userId="257c181775a523eb" providerId="LiveId" clId="{1E4CD765-D20C-4236-8987-49A95B969D61}" dt="2022-10-08T05:03:59.783" v="1659" actId="1076"/>
          <ac:grpSpMkLst>
            <pc:docMk/>
            <pc:sldMk cId="2444557961" sldId="1712"/>
            <ac:grpSpMk id="24" creationId="{8A9A03F7-C1B5-4805-AE33-42709226FA49}"/>
          </ac:grpSpMkLst>
        </pc:grpChg>
        <pc:grpChg chg="mod">
          <ac:chgData name="NUSRET TAS" userId="257c181775a523eb" providerId="LiveId" clId="{1E4CD765-D20C-4236-8987-49A95B969D61}" dt="2022-10-08T05:03:59.783" v="1659" actId="1076"/>
          <ac:grpSpMkLst>
            <pc:docMk/>
            <pc:sldMk cId="2444557961" sldId="1712"/>
            <ac:grpSpMk id="27" creationId="{D51FE4B8-4E7E-4605-B04A-29CE15B737EC}"/>
          </ac:grpSpMkLst>
        </pc:grpChg>
        <pc:grpChg chg="add del">
          <ac:chgData name="NUSRET TAS" userId="257c181775a523eb" providerId="LiveId" clId="{1E4CD765-D20C-4236-8987-49A95B969D61}" dt="2022-10-08T05:04:22.936" v="1663" actId="478"/>
          <ac:grpSpMkLst>
            <pc:docMk/>
            <pc:sldMk cId="2444557961" sldId="1712"/>
            <ac:grpSpMk id="30" creationId="{C001E7D4-E2A9-45D2-B629-F1041E3353F6}"/>
          </ac:grpSpMkLst>
        </pc:grpChg>
        <pc:grpChg chg="add del mod">
          <ac:chgData name="NUSRET TAS" userId="257c181775a523eb" providerId="LiveId" clId="{1E4CD765-D20C-4236-8987-49A95B969D61}" dt="2022-10-08T05:04:17.219" v="1661" actId="165"/>
          <ac:grpSpMkLst>
            <pc:docMk/>
            <pc:sldMk cId="2444557961" sldId="1712"/>
            <ac:grpSpMk id="33" creationId="{4FB783AF-9CB1-4EFC-B7BB-EA489BFCD789}"/>
          </ac:grpSpMkLst>
        </pc:grpChg>
        <pc:grpChg chg="mod">
          <ac:chgData name="NUSRET TAS" userId="257c181775a523eb" providerId="LiveId" clId="{1E4CD765-D20C-4236-8987-49A95B969D61}" dt="2022-10-08T05:03:59.783" v="1659" actId="1076"/>
          <ac:grpSpMkLst>
            <pc:docMk/>
            <pc:sldMk cId="2444557961" sldId="1712"/>
            <ac:grpSpMk id="36" creationId="{4248EF1E-0CC6-4754-AD19-A1836C0A475E}"/>
          </ac:grpSpMkLst>
        </pc:grpChg>
        <pc:grpChg chg="mod">
          <ac:chgData name="NUSRET TAS" userId="257c181775a523eb" providerId="LiveId" clId="{1E4CD765-D20C-4236-8987-49A95B969D61}" dt="2022-10-08T05:03:59.783" v="1659" actId="1076"/>
          <ac:grpSpMkLst>
            <pc:docMk/>
            <pc:sldMk cId="2444557961" sldId="1712"/>
            <ac:grpSpMk id="44" creationId="{AF92A44D-3715-4DCA-83E4-85F6C33B9E06}"/>
          </ac:grpSpMkLst>
        </pc:grpChg>
        <pc:grpChg chg="mod">
          <ac:chgData name="NUSRET TAS" userId="257c181775a523eb" providerId="LiveId" clId="{1E4CD765-D20C-4236-8987-49A95B969D61}" dt="2022-10-08T05:03:59.783" v="1659" actId="1076"/>
          <ac:grpSpMkLst>
            <pc:docMk/>
            <pc:sldMk cId="2444557961" sldId="1712"/>
            <ac:grpSpMk id="48" creationId="{24F64C71-1E36-4DC4-A562-04C783BC5B25}"/>
          </ac:grpSpMkLst>
        </pc:grpChg>
        <pc:grpChg chg="mod">
          <ac:chgData name="NUSRET TAS" userId="257c181775a523eb" providerId="LiveId" clId="{1E4CD765-D20C-4236-8987-49A95B969D61}" dt="2022-10-08T05:03:59.783" v="1659" actId="1076"/>
          <ac:grpSpMkLst>
            <pc:docMk/>
            <pc:sldMk cId="2444557961" sldId="1712"/>
            <ac:grpSpMk id="74" creationId="{9D760279-4BDB-4488-961A-94066382C58D}"/>
          </ac:grpSpMkLst>
        </pc:grpChg>
        <pc:grpChg chg="mod">
          <ac:chgData name="NUSRET TAS" userId="257c181775a523eb" providerId="LiveId" clId="{1E4CD765-D20C-4236-8987-49A95B969D61}" dt="2022-10-08T05:03:59.783" v="1659" actId="1076"/>
          <ac:grpSpMkLst>
            <pc:docMk/>
            <pc:sldMk cId="2444557961" sldId="1712"/>
            <ac:grpSpMk id="80" creationId="{441D3282-D080-4F91-97F2-F084F1356580}"/>
          </ac:grpSpMkLst>
        </pc:grpChg>
        <pc:picChg chg="mod">
          <ac:chgData name="NUSRET TAS" userId="257c181775a523eb" providerId="LiveId" clId="{1E4CD765-D20C-4236-8987-49A95B969D61}" dt="2022-10-08T05:03:59.783" v="1659" actId="1076"/>
          <ac:picMkLst>
            <pc:docMk/>
            <pc:sldMk cId="2444557961" sldId="1712"/>
            <ac:picMk id="23" creationId="{3B434C30-233C-4604-8DA2-DAF392571AC1}"/>
          </ac:picMkLst>
        </pc:picChg>
        <pc:picChg chg="mod topLvl">
          <ac:chgData name="NUSRET TAS" userId="257c181775a523eb" providerId="LiveId" clId="{1E4CD765-D20C-4236-8987-49A95B969D61}" dt="2022-10-08T05:04:17.219" v="1661" actId="165"/>
          <ac:picMkLst>
            <pc:docMk/>
            <pc:sldMk cId="2444557961" sldId="1712"/>
            <ac:picMk id="34" creationId="{1E1A1D90-6AE8-4CAD-9458-039EDE2AD35A}"/>
          </ac:picMkLst>
        </pc:picChg>
        <pc:picChg chg="mod">
          <ac:chgData name="NUSRET TAS" userId="257c181775a523eb" providerId="LiveId" clId="{1E4CD765-D20C-4236-8987-49A95B969D61}" dt="2022-10-08T05:03:59.783" v="1659" actId="1076"/>
          <ac:picMkLst>
            <pc:docMk/>
            <pc:sldMk cId="2444557961" sldId="1712"/>
            <ac:picMk id="51" creationId="{EA3D0755-2AA3-4C25-AF11-35638041F5BB}"/>
          </ac:picMkLst>
        </pc:picChg>
        <pc:picChg chg="add del mod">
          <ac:chgData name="NUSRET TAS" userId="257c181775a523eb" providerId="LiveId" clId="{1E4CD765-D20C-4236-8987-49A95B969D61}" dt="2022-10-08T04:58:08.648" v="1643"/>
          <ac:picMkLst>
            <pc:docMk/>
            <pc:sldMk cId="2444557961" sldId="1712"/>
            <ac:picMk id="58" creationId="{A7669724-E92D-4C56-AC59-A71F84AFDD98}"/>
          </ac:picMkLst>
        </pc:picChg>
        <pc:cxnChg chg="del">
          <ac:chgData name="NUSRET TAS" userId="257c181775a523eb" providerId="LiveId" clId="{1E4CD765-D20C-4236-8987-49A95B969D61}" dt="2022-10-08T05:04:32.484" v="1664" actId="478"/>
          <ac:cxnSpMkLst>
            <pc:docMk/>
            <pc:sldMk cId="2444557961" sldId="1712"/>
            <ac:cxnSpMk id="11" creationId="{17B19A70-9EB1-4081-978A-683123E95348}"/>
          </ac:cxnSpMkLst>
        </pc:cxnChg>
        <pc:cxnChg chg="mod">
          <ac:chgData name="NUSRET TAS" userId="257c181775a523eb" providerId="LiveId" clId="{1E4CD765-D20C-4236-8987-49A95B969D61}" dt="2022-10-08T05:04:22.936" v="1663" actId="478"/>
          <ac:cxnSpMkLst>
            <pc:docMk/>
            <pc:sldMk cId="2444557961" sldId="1712"/>
            <ac:cxnSpMk id="32" creationId="{C49C3736-C096-4D0D-A27F-26A78F27852F}"/>
          </ac:cxnSpMkLst>
        </pc:cxnChg>
        <pc:cxnChg chg="mod topLvl">
          <ac:chgData name="NUSRET TAS" userId="257c181775a523eb" providerId="LiveId" clId="{1E4CD765-D20C-4236-8987-49A95B969D61}" dt="2022-10-08T05:04:17.219" v="1661" actId="165"/>
          <ac:cxnSpMkLst>
            <pc:docMk/>
            <pc:sldMk cId="2444557961" sldId="1712"/>
            <ac:cxnSpMk id="35" creationId="{574BE08B-1772-4929-A82F-0012F015B65B}"/>
          </ac:cxnSpMkLst>
        </pc:cxnChg>
        <pc:cxnChg chg="add del">
          <ac:chgData name="NUSRET TAS" userId="257c181775a523eb" providerId="LiveId" clId="{1E4CD765-D20C-4236-8987-49A95B969D61}" dt="2022-10-08T05:03:41.797" v="1657" actId="478"/>
          <ac:cxnSpMkLst>
            <pc:docMk/>
            <pc:sldMk cId="2444557961" sldId="1712"/>
            <ac:cxnSpMk id="52" creationId="{C409786E-3F7D-4405-90C8-661DA53DADB5}"/>
          </ac:cxnSpMkLst>
        </pc:cxnChg>
      </pc:sldChg>
      <pc:sldChg chg="addSp delSp modSp mod modAnim">
        <pc:chgData name="NUSRET TAS" userId="257c181775a523eb" providerId="LiveId" clId="{1E4CD765-D20C-4236-8987-49A95B969D61}" dt="2022-10-10T23:47:04.186" v="4271"/>
        <pc:sldMkLst>
          <pc:docMk/>
          <pc:sldMk cId="3295121224" sldId="1714"/>
        </pc:sldMkLst>
        <pc:spChg chg="mod">
          <ac:chgData name="NUSRET TAS" userId="257c181775a523eb" providerId="LiveId" clId="{1E4CD765-D20C-4236-8987-49A95B969D61}" dt="2022-10-10T23:47:04.186" v="4271"/>
          <ac:spMkLst>
            <pc:docMk/>
            <pc:sldMk cId="3295121224" sldId="1714"/>
            <ac:spMk id="2" creationId="{D3430BA2-C4BD-4ED1-87B9-FFD38A06657B}"/>
          </ac:spMkLst>
        </pc:spChg>
        <pc:spChg chg="del mod">
          <ac:chgData name="NUSRET TAS" userId="257c181775a523eb" providerId="LiveId" clId="{1E4CD765-D20C-4236-8987-49A95B969D61}" dt="2022-10-08T05:18:04.663" v="1797" actId="478"/>
          <ac:spMkLst>
            <pc:docMk/>
            <pc:sldMk cId="3295121224" sldId="1714"/>
            <ac:spMk id="13" creationId="{7E509936-20AF-4500-A3FC-A1315132D76B}"/>
          </ac:spMkLst>
        </pc:spChg>
        <pc:spChg chg="mod">
          <ac:chgData name="NUSRET TAS" userId="257c181775a523eb" providerId="LiveId" clId="{1E4CD765-D20C-4236-8987-49A95B969D61}" dt="2022-10-08T05:18:10.250" v="1800" actId="20577"/>
          <ac:spMkLst>
            <pc:docMk/>
            <pc:sldMk cId="3295121224" sldId="1714"/>
            <ac:spMk id="14" creationId="{39C60CF7-EDF8-44CF-A8B4-C27CCFA7DA22}"/>
          </ac:spMkLst>
        </pc:spChg>
        <pc:spChg chg="mod">
          <ac:chgData name="NUSRET TAS" userId="257c181775a523eb" providerId="LiveId" clId="{1E4CD765-D20C-4236-8987-49A95B969D61}" dt="2022-10-08T05:18:17.709" v="1806" actId="20577"/>
          <ac:spMkLst>
            <pc:docMk/>
            <pc:sldMk cId="3295121224" sldId="1714"/>
            <ac:spMk id="15" creationId="{1D064ECC-935D-40B3-854B-F93608E63F9F}"/>
          </ac:spMkLst>
        </pc:spChg>
        <pc:spChg chg="mod">
          <ac:chgData name="NUSRET TAS" userId="257c181775a523eb" providerId="LiveId" clId="{1E4CD765-D20C-4236-8987-49A95B969D61}" dt="2022-10-08T05:18:12.867" v="1802" actId="20577"/>
          <ac:spMkLst>
            <pc:docMk/>
            <pc:sldMk cId="3295121224" sldId="1714"/>
            <ac:spMk id="37" creationId="{967BB0CF-64C0-4632-9C62-11B023601631}"/>
          </ac:spMkLst>
        </pc:spChg>
        <pc:spChg chg="mod">
          <ac:chgData name="NUSRET TAS" userId="257c181775a523eb" providerId="LiveId" clId="{1E4CD765-D20C-4236-8987-49A95B969D61}" dt="2022-10-08T05:18:23.165" v="1810" actId="20577"/>
          <ac:spMkLst>
            <pc:docMk/>
            <pc:sldMk cId="3295121224" sldId="1714"/>
            <ac:spMk id="42" creationId="{A6ECA3E4-6DD7-435C-B052-79838ACC7292}"/>
          </ac:spMkLst>
        </pc:spChg>
        <pc:spChg chg="mod">
          <ac:chgData name="NUSRET TAS" userId="257c181775a523eb" providerId="LiveId" clId="{1E4CD765-D20C-4236-8987-49A95B969D61}" dt="2022-10-08T05:12:11.280" v="1740" actId="1076"/>
          <ac:spMkLst>
            <pc:docMk/>
            <pc:sldMk cId="3295121224" sldId="1714"/>
            <ac:spMk id="50" creationId="{F84C536C-89BD-4740-876C-A1214AC0941C}"/>
          </ac:spMkLst>
        </pc:spChg>
        <pc:spChg chg="mod">
          <ac:chgData name="NUSRET TAS" userId="257c181775a523eb" providerId="LiveId" clId="{1E4CD765-D20C-4236-8987-49A95B969D61}" dt="2022-10-08T05:18:26.952" v="1812" actId="20577"/>
          <ac:spMkLst>
            <pc:docMk/>
            <pc:sldMk cId="3295121224" sldId="1714"/>
            <ac:spMk id="63" creationId="{CA4DD719-4F35-47E8-9212-1A40924BB7E1}"/>
          </ac:spMkLst>
        </pc:spChg>
        <pc:spChg chg="add mod">
          <ac:chgData name="NUSRET TAS" userId="257c181775a523eb" providerId="LiveId" clId="{1E4CD765-D20C-4236-8987-49A95B969D61}" dt="2022-10-08T05:18:15.295" v="1804" actId="20577"/>
          <ac:spMkLst>
            <pc:docMk/>
            <pc:sldMk cId="3295121224" sldId="1714"/>
            <ac:spMk id="66" creationId="{E0B6BAF8-75A2-4AEF-89F5-5267B7612406}"/>
          </ac:spMkLst>
        </pc:spChg>
        <pc:spChg chg="add mod">
          <ac:chgData name="NUSRET TAS" userId="257c181775a523eb" providerId="LiveId" clId="{1E4CD765-D20C-4236-8987-49A95B969D61}" dt="2022-10-08T05:18:20.188" v="1808" actId="20577"/>
          <ac:spMkLst>
            <pc:docMk/>
            <pc:sldMk cId="3295121224" sldId="1714"/>
            <ac:spMk id="67" creationId="{DDF14B40-C874-4A73-9481-B3CBC80B4DEE}"/>
          </ac:spMkLst>
        </pc:spChg>
        <pc:spChg chg="add mod">
          <ac:chgData name="NUSRET TAS" userId="257c181775a523eb" providerId="LiveId" clId="{1E4CD765-D20C-4236-8987-49A95B969D61}" dt="2022-10-08T06:17:32.106" v="1850" actId="1076"/>
          <ac:spMkLst>
            <pc:docMk/>
            <pc:sldMk cId="3295121224" sldId="1714"/>
            <ac:spMk id="80" creationId="{000543E1-41ED-4BC3-B9FB-6FF70A387698}"/>
          </ac:spMkLst>
        </pc:spChg>
        <pc:grpChg chg="del">
          <ac:chgData name="NUSRET TAS" userId="257c181775a523eb" providerId="LiveId" clId="{1E4CD765-D20C-4236-8987-49A95B969D61}" dt="2022-10-08T05:08:09.377" v="1722" actId="478"/>
          <ac:grpSpMkLst>
            <pc:docMk/>
            <pc:sldMk cId="3295121224" sldId="1714"/>
            <ac:grpSpMk id="23" creationId="{1A289B3E-44CA-4818-AA32-60A35C0467D5}"/>
          </ac:grpSpMkLst>
        </pc:grpChg>
        <pc:grpChg chg="del">
          <ac:chgData name="NUSRET TAS" userId="257c181775a523eb" providerId="LiveId" clId="{1E4CD765-D20C-4236-8987-49A95B969D61}" dt="2022-10-08T05:08:09.377" v="1722" actId="478"/>
          <ac:grpSpMkLst>
            <pc:docMk/>
            <pc:sldMk cId="3295121224" sldId="1714"/>
            <ac:grpSpMk id="26" creationId="{B42BD5EE-C74D-4849-B3D0-457ABB5443B7}"/>
          </ac:grpSpMkLst>
        </pc:grpChg>
        <pc:grpChg chg="del">
          <ac:chgData name="NUSRET TAS" userId="257c181775a523eb" providerId="LiveId" clId="{1E4CD765-D20C-4236-8987-49A95B969D61}" dt="2022-10-08T05:08:09.377" v="1722" actId="478"/>
          <ac:grpSpMkLst>
            <pc:docMk/>
            <pc:sldMk cId="3295121224" sldId="1714"/>
            <ac:grpSpMk id="32" creationId="{1D0EDF19-49A2-45D5-A116-85CEEC15149F}"/>
          </ac:grpSpMkLst>
        </pc:grpChg>
        <pc:grpChg chg="del">
          <ac:chgData name="NUSRET TAS" userId="257c181775a523eb" providerId="LiveId" clId="{1E4CD765-D20C-4236-8987-49A95B969D61}" dt="2022-10-08T05:18:07.506" v="1798" actId="478"/>
          <ac:grpSpMkLst>
            <pc:docMk/>
            <pc:sldMk cId="3295121224" sldId="1714"/>
            <ac:grpSpMk id="51" creationId="{1FB68146-0C07-4DE1-990C-A29350B6C72A}"/>
          </ac:grpSpMkLst>
        </pc:grpChg>
        <pc:grpChg chg="mod">
          <ac:chgData name="NUSRET TAS" userId="257c181775a523eb" providerId="LiveId" clId="{1E4CD765-D20C-4236-8987-49A95B969D61}" dt="2022-10-08T05:17:32.192" v="1793" actId="1076"/>
          <ac:grpSpMkLst>
            <pc:docMk/>
            <pc:sldMk cId="3295121224" sldId="1714"/>
            <ac:grpSpMk id="54" creationId="{25FCEE5F-2E35-49D7-AB6C-6299933A7E25}"/>
          </ac:grpSpMkLst>
        </pc:grpChg>
        <pc:grpChg chg="mod">
          <ac:chgData name="NUSRET TAS" userId="257c181775a523eb" providerId="LiveId" clId="{1E4CD765-D20C-4236-8987-49A95B969D61}" dt="2022-10-08T05:17:32.192" v="1793" actId="1076"/>
          <ac:grpSpMkLst>
            <pc:docMk/>
            <pc:sldMk cId="3295121224" sldId="1714"/>
            <ac:grpSpMk id="57" creationId="{B3D197D9-8360-4C90-83B5-2EFA69984FBF}"/>
          </ac:grpSpMkLst>
        </pc:grpChg>
        <pc:grpChg chg="del">
          <ac:chgData name="NUSRET TAS" userId="257c181775a523eb" providerId="LiveId" clId="{1E4CD765-D20C-4236-8987-49A95B969D61}" dt="2022-10-08T05:08:09.377" v="1722" actId="478"/>
          <ac:grpSpMkLst>
            <pc:docMk/>
            <pc:sldMk cId="3295121224" sldId="1714"/>
            <ac:grpSpMk id="60" creationId="{22906F31-799E-4B29-80E5-292B55063513}"/>
          </ac:grpSpMkLst>
        </pc:grpChg>
        <pc:picChg chg="add mod">
          <ac:chgData name="NUSRET TAS" userId="257c181775a523eb" providerId="LiveId" clId="{1E4CD765-D20C-4236-8987-49A95B969D61}" dt="2022-10-08T05:17:56.668" v="1796" actId="14100"/>
          <ac:picMkLst>
            <pc:docMk/>
            <pc:sldMk cId="3295121224" sldId="1714"/>
            <ac:picMk id="68" creationId="{EA65F0D3-F82B-45CF-9287-4B5941734065}"/>
          </ac:picMkLst>
        </pc:picChg>
        <pc:picChg chg="add mod">
          <ac:chgData name="NUSRET TAS" userId="257c181775a523eb" providerId="LiveId" clId="{1E4CD765-D20C-4236-8987-49A95B969D61}" dt="2022-10-08T05:17:56.668" v="1796" actId="14100"/>
          <ac:picMkLst>
            <pc:docMk/>
            <pc:sldMk cId="3295121224" sldId="1714"/>
            <ac:picMk id="70" creationId="{FB6A3C0D-FABF-47FC-B02B-439B18EB8348}"/>
          </ac:picMkLst>
        </pc:picChg>
        <pc:picChg chg="add mod">
          <ac:chgData name="NUSRET TAS" userId="257c181775a523eb" providerId="LiveId" clId="{1E4CD765-D20C-4236-8987-49A95B969D61}" dt="2022-10-08T05:17:56.668" v="1796" actId="14100"/>
          <ac:picMkLst>
            <pc:docMk/>
            <pc:sldMk cId="3295121224" sldId="1714"/>
            <ac:picMk id="73" creationId="{EC0A57CB-0F22-4506-9E70-C740A2F924A7}"/>
          </ac:picMkLst>
        </pc:picChg>
        <pc:cxnChg chg="del">
          <ac:chgData name="NUSRET TAS" userId="257c181775a523eb" providerId="LiveId" clId="{1E4CD765-D20C-4236-8987-49A95B969D61}" dt="2022-10-08T05:18:04.663" v="1797" actId="478"/>
          <ac:cxnSpMkLst>
            <pc:docMk/>
            <pc:sldMk cId="3295121224" sldId="1714"/>
            <ac:cxnSpMk id="10" creationId="{7AC5CE0F-6115-49AE-9382-3E57BB5AE37D}"/>
          </ac:cxnSpMkLst>
        </pc:cxnChg>
        <pc:cxnChg chg="mod">
          <ac:chgData name="NUSRET TAS" userId="257c181775a523eb" providerId="LiveId" clId="{1E4CD765-D20C-4236-8987-49A95B969D61}" dt="2022-10-08T05:08:09.377" v="1722" actId="478"/>
          <ac:cxnSpMkLst>
            <pc:docMk/>
            <pc:sldMk cId="3295121224" sldId="1714"/>
            <ac:cxnSpMk id="25" creationId="{202DA96D-FBB3-4B81-9560-253CF95EAE6E}"/>
          </ac:cxnSpMkLst>
        </pc:cxnChg>
        <pc:cxnChg chg="add mod">
          <ac:chgData name="NUSRET TAS" userId="257c181775a523eb" providerId="LiveId" clId="{1E4CD765-D20C-4236-8987-49A95B969D61}" dt="2022-10-08T05:17:56.668" v="1796" actId="14100"/>
          <ac:cxnSpMkLst>
            <pc:docMk/>
            <pc:sldMk cId="3295121224" sldId="1714"/>
            <ac:cxnSpMk id="69" creationId="{7FCA0DB5-5A4B-46C9-BB0B-BA9E16A98B17}"/>
          </ac:cxnSpMkLst>
        </pc:cxnChg>
        <pc:cxnChg chg="add mod">
          <ac:chgData name="NUSRET TAS" userId="257c181775a523eb" providerId="LiveId" clId="{1E4CD765-D20C-4236-8987-49A95B969D61}" dt="2022-10-08T05:17:56.668" v="1796" actId="14100"/>
          <ac:cxnSpMkLst>
            <pc:docMk/>
            <pc:sldMk cId="3295121224" sldId="1714"/>
            <ac:cxnSpMk id="72" creationId="{AD68C06E-CB48-4AAD-815C-B33F8DC68556}"/>
          </ac:cxnSpMkLst>
        </pc:cxnChg>
        <pc:cxnChg chg="add mod">
          <ac:chgData name="NUSRET TAS" userId="257c181775a523eb" providerId="LiveId" clId="{1E4CD765-D20C-4236-8987-49A95B969D61}" dt="2022-10-08T05:17:56.668" v="1796" actId="14100"/>
          <ac:cxnSpMkLst>
            <pc:docMk/>
            <pc:sldMk cId="3295121224" sldId="1714"/>
            <ac:cxnSpMk id="75" creationId="{0100F2C9-9703-4B29-B5F8-7756C14F5CE2}"/>
          </ac:cxnSpMkLst>
        </pc:cxnChg>
      </pc:sldChg>
      <pc:sldChg chg="addSp delSp modSp mod addAnim delAnim modAnim">
        <pc:chgData name="NUSRET TAS" userId="257c181775a523eb" providerId="LiveId" clId="{1E4CD765-D20C-4236-8987-49A95B969D61}" dt="2022-10-10T23:46:59.285" v="4269"/>
        <pc:sldMkLst>
          <pc:docMk/>
          <pc:sldMk cId="3444684660" sldId="1715"/>
        </pc:sldMkLst>
        <pc:spChg chg="mod">
          <ac:chgData name="NUSRET TAS" userId="257c181775a523eb" providerId="LiveId" clId="{1E4CD765-D20C-4236-8987-49A95B969D61}" dt="2022-10-10T23:46:59.285" v="4269"/>
          <ac:spMkLst>
            <pc:docMk/>
            <pc:sldMk cId="3444684660" sldId="1715"/>
            <ac:spMk id="2" creationId="{D3430BA2-C4BD-4ED1-87B9-FFD38A06657B}"/>
          </ac:spMkLst>
        </pc:spChg>
        <pc:spChg chg="del mod">
          <ac:chgData name="NUSRET TAS" userId="257c181775a523eb" providerId="LiveId" clId="{1E4CD765-D20C-4236-8987-49A95B969D61}" dt="2022-10-08T05:05:08.342" v="1681" actId="478"/>
          <ac:spMkLst>
            <pc:docMk/>
            <pc:sldMk cId="3444684660" sldId="1715"/>
            <ac:spMk id="15" creationId="{36CB88F2-7D98-435A-9605-25046E35A9DD}"/>
          </ac:spMkLst>
        </pc:spChg>
        <pc:spChg chg="mod">
          <ac:chgData name="NUSRET TAS" userId="257c181775a523eb" providerId="LiveId" clId="{1E4CD765-D20C-4236-8987-49A95B969D61}" dt="2022-10-08T05:05:16.607" v="1685" actId="20577"/>
          <ac:spMkLst>
            <pc:docMk/>
            <pc:sldMk cId="3444684660" sldId="1715"/>
            <ac:spMk id="16" creationId="{621968F9-99DF-4370-A18E-78BDA0B25B18}"/>
          </ac:spMkLst>
        </pc:spChg>
        <pc:spChg chg="mod">
          <ac:chgData name="NUSRET TAS" userId="257c181775a523eb" providerId="LiveId" clId="{1E4CD765-D20C-4236-8987-49A95B969D61}" dt="2022-10-08T05:05:25.223" v="1691" actId="20577"/>
          <ac:spMkLst>
            <pc:docMk/>
            <pc:sldMk cId="3444684660" sldId="1715"/>
            <ac:spMk id="17" creationId="{5329B666-D6EA-4866-B1C7-DC58488C2DBF}"/>
          </ac:spMkLst>
        </pc:spChg>
        <pc:spChg chg="mod">
          <ac:chgData name="NUSRET TAS" userId="257c181775a523eb" providerId="LiveId" clId="{1E4CD765-D20C-4236-8987-49A95B969D61}" dt="2022-10-08T05:05:19.932" v="1687" actId="20577"/>
          <ac:spMkLst>
            <pc:docMk/>
            <pc:sldMk cId="3444684660" sldId="1715"/>
            <ac:spMk id="53" creationId="{9BFDCB7B-19DE-4B97-A7E6-FD4FE1AF29AE}"/>
          </ac:spMkLst>
        </pc:spChg>
        <pc:spChg chg="mod">
          <ac:chgData name="NUSRET TAS" userId="257c181775a523eb" providerId="LiveId" clId="{1E4CD765-D20C-4236-8987-49A95B969D61}" dt="2022-10-08T05:05:22.556" v="1689" actId="20577"/>
          <ac:spMkLst>
            <pc:docMk/>
            <pc:sldMk cId="3444684660" sldId="1715"/>
            <ac:spMk id="56" creationId="{C2D8A5DB-815B-420C-99E5-8B43DB4972A1}"/>
          </ac:spMkLst>
        </pc:spChg>
        <pc:spChg chg="mod">
          <ac:chgData name="NUSRET TAS" userId="257c181775a523eb" providerId="LiveId" clId="{1E4CD765-D20C-4236-8987-49A95B969D61}" dt="2022-10-08T05:05:28.378" v="1693" actId="20577"/>
          <ac:spMkLst>
            <pc:docMk/>
            <pc:sldMk cId="3444684660" sldId="1715"/>
            <ac:spMk id="64" creationId="{121A2197-71DB-43E5-9BF6-19E398E65BA6}"/>
          </ac:spMkLst>
        </pc:spChg>
        <pc:spChg chg="mod">
          <ac:chgData name="NUSRET TAS" userId="257c181775a523eb" providerId="LiveId" clId="{1E4CD765-D20C-4236-8987-49A95B969D61}" dt="2022-10-08T05:05:31.022" v="1695" actId="20577"/>
          <ac:spMkLst>
            <pc:docMk/>
            <pc:sldMk cId="3444684660" sldId="1715"/>
            <ac:spMk id="67" creationId="{AAC025A2-A4D8-41D9-8485-0075D6C5D2C1}"/>
          </ac:spMkLst>
        </pc:spChg>
        <pc:spChg chg="mod">
          <ac:chgData name="NUSRET TAS" userId="257c181775a523eb" providerId="LiveId" clId="{1E4CD765-D20C-4236-8987-49A95B969D61}" dt="2022-10-08T05:05:33.804" v="1697" actId="20577"/>
          <ac:spMkLst>
            <pc:docMk/>
            <pc:sldMk cId="3444684660" sldId="1715"/>
            <ac:spMk id="69" creationId="{938C5904-7BEB-47BB-8885-32F43E2DA5D8}"/>
          </ac:spMkLst>
        </pc:spChg>
        <pc:spChg chg="add mod">
          <ac:chgData name="NUSRET TAS" userId="257c181775a523eb" providerId="LiveId" clId="{1E4CD765-D20C-4236-8987-49A95B969D61}" dt="2022-10-08T05:16:54.330" v="1788" actId="20577"/>
          <ac:spMkLst>
            <pc:docMk/>
            <pc:sldMk cId="3444684660" sldId="1715"/>
            <ac:spMk id="78" creationId="{44262C7A-F25D-4BFF-84FF-338F4D79FF41}"/>
          </ac:spMkLst>
        </pc:spChg>
        <pc:spChg chg="mod">
          <ac:chgData name="NUSRET TAS" userId="257c181775a523eb" providerId="LiveId" clId="{1E4CD765-D20C-4236-8987-49A95B969D61}" dt="2022-10-08T05:12:24.748" v="1742" actId="1036"/>
          <ac:spMkLst>
            <pc:docMk/>
            <pc:sldMk cId="3444684660" sldId="1715"/>
            <ac:spMk id="84" creationId="{BAA7FFD7-43F9-47CA-AB44-38CD0BE8FE42}"/>
          </ac:spMkLst>
        </pc:spChg>
        <pc:spChg chg="mod">
          <ac:chgData name="NUSRET TAS" userId="257c181775a523eb" providerId="LiveId" clId="{1E4CD765-D20C-4236-8987-49A95B969D61}" dt="2022-10-10T19:06:03.767" v="3226" actId="20577"/>
          <ac:spMkLst>
            <pc:docMk/>
            <pc:sldMk cId="3444684660" sldId="1715"/>
            <ac:spMk id="88" creationId="{1319D488-6743-4FC0-B25F-F08EBB5A137D}"/>
          </ac:spMkLst>
        </pc:spChg>
        <pc:grpChg chg="del mod">
          <ac:chgData name="NUSRET TAS" userId="257c181775a523eb" providerId="LiveId" clId="{1E4CD765-D20C-4236-8987-49A95B969D61}" dt="2022-10-08T05:09:32.061" v="1730" actId="478"/>
          <ac:grpSpMkLst>
            <pc:docMk/>
            <pc:sldMk cId="3444684660" sldId="1715"/>
            <ac:grpSpMk id="18" creationId="{3C4E7198-7B4D-4A1C-A2D1-432F8F312784}"/>
          </ac:grpSpMkLst>
        </pc:grpChg>
        <pc:grpChg chg="del">
          <ac:chgData name="NUSRET TAS" userId="257c181775a523eb" providerId="LiveId" clId="{1E4CD765-D20C-4236-8987-49A95B969D61}" dt="2022-10-08T05:06:07.375" v="1699" actId="165"/>
          <ac:grpSpMkLst>
            <pc:docMk/>
            <pc:sldMk cId="3444684660" sldId="1715"/>
            <ac:grpSpMk id="21" creationId="{4CC7D413-84C6-41B9-857A-B9751002DE52}"/>
          </ac:grpSpMkLst>
        </pc:grpChg>
        <pc:grpChg chg="del">
          <ac:chgData name="NUSRET TAS" userId="257c181775a523eb" providerId="LiveId" clId="{1E4CD765-D20C-4236-8987-49A95B969D61}" dt="2022-10-08T05:05:41.068" v="1698" actId="478"/>
          <ac:grpSpMkLst>
            <pc:docMk/>
            <pc:sldMk cId="3444684660" sldId="1715"/>
            <ac:grpSpMk id="30" creationId="{C001E7D4-E2A9-45D2-B629-F1041E3353F6}"/>
          </ac:grpSpMkLst>
        </pc:grpChg>
        <pc:grpChg chg="del">
          <ac:chgData name="NUSRET TAS" userId="257c181775a523eb" providerId="LiveId" clId="{1E4CD765-D20C-4236-8987-49A95B969D61}" dt="2022-10-08T05:06:07.375" v="1699" actId="165"/>
          <ac:grpSpMkLst>
            <pc:docMk/>
            <pc:sldMk cId="3444684660" sldId="1715"/>
            <ac:grpSpMk id="36" creationId="{4248EF1E-0CC6-4754-AD19-A1836C0A475E}"/>
          </ac:grpSpMkLst>
        </pc:grpChg>
        <pc:grpChg chg="del">
          <ac:chgData name="NUSRET TAS" userId="257c181775a523eb" providerId="LiveId" clId="{1E4CD765-D20C-4236-8987-49A95B969D61}" dt="2022-10-08T05:06:07.375" v="1699" actId="165"/>
          <ac:grpSpMkLst>
            <pc:docMk/>
            <pc:sldMk cId="3444684660" sldId="1715"/>
            <ac:grpSpMk id="48" creationId="{24F64C71-1E36-4DC4-A562-04C783BC5B25}"/>
          </ac:grpSpMkLst>
        </pc:grpChg>
        <pc:picChg chg="add del mod topLvl">
          <ac:chgData name="NUSRET TAS" userId="257c181775a523eb" providerId="LiveId" clId="{1E4CD765-D20C-4236-8987-49A95B969D61}" dt="2022-10-08T05:15:30.286" v="1760" actId="1076"/>
          <ac:picMkLst>
            <pc:docMk/>
            <pc:sldMk cId="3444684660" sldId="1715"/>
            <ac:picMk id="34" creationId="{1E1A1D90-6AE8-4CAD-9458-039EDE2AD35A}"/>
          </ac:picMkLst>
        </pc:picChg>
        <pc:picChg chg="add del mod topLvl">
          <ac:chgData name="NUSRET TAS" userId="257c181775a523eb" providerId="LiveId" clId="{1E4CD765-D20C-4236-8987-49A95B969D61}" dt="2022-10-08T05:15:30.286" v="1760" actId="1076"/>
          <ac:picMkLst>
            <pc:docMk/>
            <pc:sldMk cId="3444684660" sldId="1715"/>
            <ac:picMk id="37" creationId="{E132B0FF-DD25-463D-BDEE-D7FB4DB9BFEF}"/>
          </ac:picMkLst>
        </pc:picChg>
        <pc:picChg chg="add del mod topLvl">
          <ac:chgData name="NUSRET TAS" userId="257c181775a523eb" providerId="LiveId" clId="{1E4CD765-D20C-4236-8987-49A95B969D61}" dt="2022-10-08T05:15:30.286" v="1760" actId="1076"/>
          <ac:picMkLst>
            <pc:docMk/>
            <pc:sldMk cId="3444684660" sldId="1715"/>
            <ac:picMk id="49" creationId="{58DFA26A-751D-403D-9F74-C7ADA48BB01C}"/>
          </ac:picMkLst>
        </pc:picChg>
        <pc:cxnChg chg="del">
          <ac:chgData name="NUSRET TAS" userId="257c181775a523eb" providerId="LiveId" clId="{1E4CD765-D20C-4236-8987-49A95B969D61}" dt="2022-10-08T05:05:08.342" v="1681" actId="478"/>
          <ac:cxnSpMkLst>
            <pc:docMk/>
            <pc:sldMk cId="3444684660" sldId="1715"/>
            <ac:cxnSpMk id="11" creationId="{17B19A70-9EB1-4081-978A-683123E95348}"/>
          </ac:cxnSpMkLst>
        </pc:cxnChg>
        <pc:cxnChg chg="mod">
          <ac:chgData name="NUSRET TAS" userId="257c181775a523eb" providerId="LiveId" clId="{1E4CD765-D20C-4236-8987-49A95B969D61}" dt="2022-10-08T05:05:41.068" v="1698" actId="478"/>
          <ac:cxnSpMkLst>
            <pc:docMk/>
            <pc:sldMk cId="3444684660" sldId="1715"/>
            <ac:cxnSpMk id="32" creationId="{C49C3736-C096-4D0D-A27F-26A78F27852F}"/>
          </ac:cxnSpMkLst>
        </pc:cxnChg>
        <pc:cxnChg chg="add del mod topLvl">
          <ac:chgData name="NUSRET TAS" userId="257c181775a523eb" providerId="LiveId" clId="{1E4CD765-D20C-4236-8987-49A95B969D61}" dt="2022-10-08T05:15:30.286" v="1760" actId="1076"/>
          <ac:cxnSpMkLst>
            <pc:docMk/>
            <pc:sldMk cId="3444684660" sldId="1715"/>
            <ac:cxnSpMk id="38" creationId="{B6948FD3-77C8-43F7-B716-5E87A120BA75}"/>
          </ac:cxnSpMkLst>
        </pc:cxnChg>
        <pc:cxnChg chg="add del mod topLvl">
          <ac:chgData name="NUSRET TAS" userId="257c181775a523eb" providerId="LiveId" clId="{1E4CD765-D20C-4236-8987-49A95B969D61}" dt="2022-10-08T05:15:30.286" v="1760" actId="1076"/>
          <ac:cxnSpMkLst>
            <pc:docMk/>
            <pc:sldMk cId="3444684660" sldId="1715"/>
            <ac:cxnSpMk id="50" creationId="{B6B2108B-9A88-4EEC-97AA-922659419CA5}"/>
          </ac:cxnSpMkLst>
        </pc:cxnChg>
        <pc:cxnChg chg="add del mod topLvl">
          <ac:chgData name="NUSRET TAS" userId="257c181775a523eb" providerId="LiveId" clId="{1E4CD765-D20C-4236-8987-49A95B969D61}" dt="2022-10-08T05:15:34.280" v="1761" actId="14100"/>
          <ac:cxnSpMkLst>
            <pc:docMk/>
            <pc:sldMk cId="3444684660" sldId="1715"/>
            <ac:cxnSpMk id="77" creationId="{3FAD8BC9-80F1-48FC-9AE5-C576023700F2}"/>
          </ac:cxnSpMkLst>
        </pc:cxnChg>
      </pc:sldChg>
      <pc:sldChg chg="addSp delSp modSp mod modAnim">
        <pc:chgData name="NUSRET TAS" userId="257c181775a523eb" providerId="LiveId" clId="{1E4CD765-D20C-4236-8987-49A95B969D61}" dt="2022-10-10T23:47:07.966" v="4273"/>
        <pc:sldMkLst>
          <pc:docMk/>
          <pc:sldMk cId="248802871" sldId="1716"/>
        </pc:sldMkLst>
        <pc:spChg chg="mod">
          <ac:chgData name="NUSRET TAS" userId="257c181775a523eb" providerId="LiveId" clId="{1E4CD765-D20C-4236-8987-49A95B969D61}" dt="2022-10-10T23:47:07.966" v="4273"/>
          <ac:spMkLst>
            <pc:docMk/>
            <pc:sldMk cId="248802871" sldId="1716"/>
            <ac:spMk id="2" creationId="{D3430BA2-C4BD-4ED1-87B9-FFD38A06657B}"/>
          </ac:spMkLst>
        </pc:spChg>
        <pc:spChg chg="del mod">
          <ac:chgData name="NUSRET TAS" userId="257c181775a523eb" providerId="LiveId" clId="{1E4CD765-D20C-4236-8987-49A95B969D61}" dt="2022-10-08T05:18:36.475" v="1813" actId="478"/>
          <ac:spMkLst>
            <pc:docMk/>
            <pc:sldMk cId="248802871" sldId="1716"/>
            <ac:spMk id="13" creationId="{7E509936-20AF-4500-A3FC-A1315132D76B}"/>
          </ac:spMkLst>
        </pc:spChg>
        <pc:spChg chg="mod">
          <ac:chgData name="NUSRET TAS" userId="257c181775a523eb" providerId="LiveId" clId="{1E4CD765-D20C-4236-8987-49A95B969D61}" dt="2022-10-08T05:18:45.092" v="1816" actId="20577"/>
          <ac:spMkLst>
            <pc:docMk/>
            <pc:sldMk cId="248802871" sldId="1716"/>
            <ac:spMk id="14" creationId="{39C60CF7-EDF8-44CF-A8B4-C27CCFA7DA22}"/>
          </ac:spMkLst>
        </pc:spChg>
        <pc:spChg chg="mod">
          <ac:chgData name="NUSRET TAS" userId="257c181775a523eb" providerId="LiveId" clId="{1E4CD765-D20C-4236-8987-49A95B969D61}" dt="2022-10-08T05:18:53.497" v="1822" actId="20577"/>
          <ac:spMkLst>
            <pc:docMk/>
            <pc:sldMk cId="248802871" sldId="1716"/>
            <ac:spMk id="15" creationId="{1D064ECC-935D-40B3-854B-F93608E63F9F}"/>
          </ac:spMkLst>
        </pc:spChg>
        <pc:spChg chg="mod">
          <ac:chgData name="NUSRET TAS" userId="257c181775a523eb" providerId="LiveId" clId="{1E4CD765-D20C-4236-8987-49A95B969D61}" dt="2022-10-08T05:18:48.050" v="1818" actId="20577"/>
          <ac:spMkLst>
            <pc:docMk/>
            <pc:sldMk cId="248802871" sldId="1716"/>
            <ac:spMk id="37" creationId="{967BB0CF-64C0-4632-9C62-11B023601631}"/>
          </ac:spMkLst>
        </pc:spChg>
        <pc:spChg chg="mod">
          <ac:chgData name="NUSRET TAS" userId="257c181775a523eb" providerId="LiveId" clId="{1E4CD765-D20C-4236-8987-49A95B969D61}" dt="2022-10-08T05:18:59.640" v="1826" actId="20577"/>
          <ac:spMkLst>
            <pc:docMk/>
            <pc:sldMk cId="248802871" sldId="1716"/>
            <ac:spMk id="42" creationId="{A6ECA3E4-6DD7-435C-B052-79838ACC7292}"/>
          </ac:spMkLst>
        </pc:spChg>
        <pc:spChg chg="mod">
          <ac:chgData name="NUSRET TAS" userId="257c181775a523eb" providerId="LiveId" clId="{1E4CD765-D20C-4236-8987-49A95B969D61}" dt="2022-10-08T05:12:33.460" v="1745" actId="1038"/>
          <ac:spMkLst>
            <pc:docMk/>
            <pc:sldMk cId="248802871" sldId="1716"/>
            <ac:spMk id="50" creationId="{F84C536C-89BD-4740-876C-A1214AC0941C}"/>
          </ac:spMkLst>
        </pc:spChg>
        <pc:spChg chg="mod">
          <ac:chgData name="NUSRET TAS" userId="257c181775a523eb" providerId="LiveId" clId="{1E4CD765-D20C-4236-8987-49A95B969D61}" dt="2022-10-08T05:19:02.856" v="1828" actId="20577"/>
          <ac:spMkLst>
            <pc:docMk/>
            <pc:sldMk cId="248802871" sldId="1716"/>
            <ac:spMk id="63" creationId="{CA4DD719-4F35-47E8-9212-1A40924BB7E1}"/>
          </ac:spMkLst>
        </pc:spChg>
        <pc:spChg chg="add mod">
          <ac:chgData name="NUSRET TAS" userId="257c181775a523eb" providerId="LiveId" clId="{1E4CD765-D20C-4236-8987-49A95B969D61}" dt="2022-10-08T06:17:59.593" v="1854" actId="14100"/>
          <ac:spMkLst>
            <pc:docMk/>
            <pc:sldMk cId="248802871" sldId="1716"/>
            <ac:spMk id="64" creationId="{94484E4F-C4BC-4569-BC9C-34AB10B9DF2F}"/>
          </ac:spMkLst>
        </pc:spChg>
        <pc:spChg chg="add mod">
          <ac:chgData name="NUSRET TAS" userId="257c181775a523eb" providerId="LiveId" clId="{1E4CD765-D20C-4236-8987-49A95B969D61}" dt="2022-10-08T05:18:50.836" v="1820" actId="20577"/>
          <ac:spMkLst>
            <pc:docMk/>
            <pc:sldMk cId="248802871" sldId="1716"/>
            <ac:spMk id="67" creationId="{54C1A69F-32A8-471A-9421-18EC3A5C5AF9}"/>
          </ac:spMkLst>
        </pc:spChg>
        <pc:spChg chg="add mod">
          <ac:chgData name="NUSRET TAS" userId="257c181775a523eb" providerId="LiveId" clId="{1E4CD765-D20C-4236-8987-49A95B969D61}" dt="2022-10-08T05:18:56.694" v="1824" actId="20577"/>
          <ac:spMkLst>
            <pc:docMk/>
            <pc:sldMk cId="248802871" sldId="1716"/>
            <ac:spMk id="68" creationId="{14477F2D-BAEF-4FF3-9299-0695BC4540B1}"/>
          </ac:spMkLst>
        </pc:spChg>
        <pc:grpChg chg="del">
          <ac:chgData name="NUSRET TAS" userId="257c181775a523eb" providerId="LiveId" clId="{1E4CD765-D20C-4236-8987-49A95B969D61}" dt="2022-10-08T05:08:24.245" v="1725" actId="478"/>
          <ac:grpSpMkLst>
            <pc:docMk/>
            <pc:sldMk cId="248802871" sldId="1716"/>
            <ac:grpSpMk id="23" creationId="{1A289B3E-44CA-4818-AA32-60A35C0467D5}"/>
          </ac:grpSpMkLst>
        </pc:grpChg>
        <pc:grpChg chg="del">
          <ac:chgData name="NUSRET TAS" userId="257c181775a523eb" providerId="LiveId" clId="{1E4CD765-D20C-4236-8987-49A95B969D61}" dt="2022-10-08T05:08:24.245" v="1725" actId="478"/>
          <ac:grpSpMkLst>
            <pc:docMk/>
            <pc:sldMk cId="248802871" sldId="1716"/>
            <ac:grpSpMk id="26" creationId="{B42BD5EE-C74D-4849-B3D0-457ABB5443B7}"/>
          </ac:grpSpMkLst>
        </pc:grpChg>
        <pc:grpChg chg="del">
          <ac:chgData name="NUSRET TAS" userId="257c181775a523eb" providerId="LiveId" clId="{1E4CD765-D20C-4236-8987-49A95B969D61}" dt="2022-10-08T05:08:24.245" v="1725" actId="478"/>
          <ac:grpSpMkLst>
            <pc:docMk/>
            <pc:sldMk cId="248802871" sldId="1716"/>
            <ac:grpSpMk id="32" creationId="{1D0EDF19-49A2-45D5-A116-85CEEC15149F}"/>
          </ac:grpSpMkLst>
        </pc:grpChg>
        <pc:grpChg chg="del">
          <ac:chgData name="NUSRET TAS" userId="257c181775a523eb" providerId="LiveId" clId="{1E4CD765-D20C-4236-8987-49A95B969D61}" dt="2022-10-08T05:18:38.104" v="1814" actId="478"/>
          <ac:grpSpMkLst>
            <pc:docMk/>
            <pc:sldMk cId="248802871" sldId="1716"/>
            <ac:grpSpMk id="51" creationId="{1FB68146-0C07-4DE1-990C-A29350B6C72A}"/>
          </ac:grpSpMkLst>
        </pc:grpChg>
        <pc:grpChg chg="del">
          <ac:chgData name="NUSRET TAS" userId="257c181775a523eb" providerId="LiveId" clId="{1E4CD765-D20C-4236-8987-49A95B969D61}" dt="2022-10-08T05:08:24.245" v="1725" actId="478"/>
          <ac:grpSpMkLst>
            <pc:docMk/>
            <pc:sldMk cId="248802871" sldId="1716"/>
            <ac:grpSpMk id="60" creationId="{22906F31-799E-4B29-80E5-292B55063513}"/>
          </ac:grpSpMkLst>
        </pc:grpChg>
        <pc:picChg chg="add mod">
          <ac:chgData name="NUSRET TAS" userId="257c181775a523eb" providerId="LiveId" clId="{1E4CD765-D20C-4236-8987-49A95B969D61}" dt="2022-10-08T05:08:25.482" v="1726"/>
          <ac:picMkLst>
            <pc:docMk/>
            <pc:sldMk cId="248802871" sldId="1716"/>
            <ac:picMk id="69" creationId="{AED274BD-8B42-43FF-8178-56B3F155D0B3}"/>
          </ac:picMkLst>
        </pc:picChg>
        <pc:picChg chg="add mod">
          <ac:chgData name="NUSRET TAS" userId="257c181775a523eb" providerId="LiveId" clId="{1E4CD765-D20C-4236-8987-49A95B969D61}" dt="2022-10-08T05:08:25.482" v="1726"/>
          <ac:picMkLst>
            <pc:docMk/>
            <pc:sldMk cId="248802871" sldId="1716"/>
            <ac:picMk id="72" creationId="{1CAE80DA-0654-4C57-8C9F-37A7150D1859}"/>
          </ac:picMkLst>
        </pc:picChg>
        <pc:picChg chg="add mod">
          <ac:chgData name="NUSRET TAS" userId="257c181775a523eb" providerId="LiveId" clId="{1E4CD765-D20C-4236-8987-49A95B969D61}" dt="2022-10-08T05:08:25.482" v="1726"/>
          <ac:picMkLst>
            <pc:docMk/>
            <pc:sldMk cId="248802871" sldId="1716"/>
            <ac:picMk id="75" creationId="{E194CCAA-63E5-4293-AF2D-4D49068EDA47}"/>
          </ac:picMkLst>
        </pc:picChg>
        <pc:cxnChg chg="del">
          <ac:chgData name="NUSRET TAS" userId="257c181775a523eb" providerId="LiveId" clId="{1E4CD765-D20C-4236-8987-49A95B969D61}" dt="2022-10-08T05:18:36.475" v="1813" actId="478"/>
          <ac:cxnSpMkLst>
            <pc:docMk/>
            <pc:sldMk cId="248802871" sldId="1716"/>
            <ac:cxnSpMk id="10" creationId="{7AC5CE0F-6115-49AE-9382-3E57BB5AE37D}"/>
          </ac:cxnSpMkLst>
        </pc:cxnChg>
        <pc:cxnChg chg="mod">
          <ac:chgData name="NUSRET TAS" userId="257c181775a523eb" providerId="LiveId" clId="{1E4CD765-D20C-4236-8987-49A95B969D61}" dt="2022-10-08T05:08:24.245" v="1725" actId="478"/>
          <ac:cxnSpMkLst>
            <pc:docMk/>
            <pc:sldMk cId="248802871" sldId="1716"/>
            <ac:cxnSpMk id="25" creationId="{202DA96D-FBB3-4B81-9560-253CF95EAE6E}"/>
          </ac:cxnSpMkLst>
        </pc:cxnChg>
        <pc:cxnChg chg="add mod">
          <ac:chgData name="NUSRET TAS" userId="257c181775a523eb" providerId="LiveId" clId="{1E4CD765-D20C-4236-8987-49A95B969D61}" dt="2022-10-08T05:08:25.482" v="1726"/>
          <ac:cxnSpMkLst>
            <pc:docMk/>
            <pc:sldMk cId="248802871" sldId="1716"/>
            <ac:cxnSpMk id="70" creationId="{653BFC0A-F121-41FF-B160-BF7DDE66059B}"/>
          </ac:cxnSpMkLst>
        </pc:cxnChg>
        <pc:cxnChg chg="add mod">
          <ac:chgData name="NUSRET TAS" userId="257c181775a523eb" providerId="LiveId" clId="{1E4CD765-D20C-4236-8987-49A95B969D61}" dt="2022-10-08T05:08:25.482" v="1726"/>
          <ac:cxnSpMkLst>
            <pc:docMk/>
            <pc:sldMk cId="248802871" sldId="1716"/>
            <ac:cxnSpMk id="73" creationId="{4DB70F97-1E46-401B-AB44-6DB7D4F53930}"/>
          </ac:cxnSpMkLst>
        </pc:cxnChg>
        <pc:cxnChg chg="add mod">
          <ac:chgData name="NUSRET TAS" userId="257c181775a523eb" providerId="LiveId" clId="{1E4CD765-D20C-4236-8987-49A95B969D61}" dt="2022-10-08T05:08:25.482" v="1726"/>
          <ac:cxnSpMkLst>
            <pc:docMk/>
            <pc:sldMk cId="248802871" sldId="1716"/>
            <ac:cxnSpMk id="76" creationId="{5109562D-7E51-4264-9675-698B99766D82}"/>
          </ac:cxnSpMkLst>
        </pc:cxnChg>
      </pc:sldChg>
      <pc:sldChg chg="modSp mod">
        <pc:chgData name="NUSRET TAS" userId="257c181775a523eb" providerId="LiveId" clId="{1E4CD765-D20C-4236-8987-49A95B969D61}" dt="2022-10-10T23:47:12.444" v="4275"/>
        <pc:sldMkLst>
          <pc:docMk/>
          <pc:sldMk cId="782316343" sldId="1717"/>
        </pc:sldMkLst>
        <pc:spChg chg="mod">
          <ac:chgData name="NUSRET TAS" userId="257c181775a523eb" providerId="LiveId" clId="{1E4CD765-D20C-4236-8987-49A95B969D61}" dt="2022-10-10T23:47:12.444" v="4275"/>
          <ac:spMkLst>
            <pc:docMk/>
            <pc:sldMk cId="782316343" sldId="1717"/>
            <ac:spMk id="2" creationId="{D3430BA2-C4BD-4ED1-87B9-FFD38A06657B}"/>
          </ac:spMkLst>
        </pc:spChg>
      </pc:sldChg>
      <pc:sldChg chg="del">
        <pc:chgData name="NUSRET TAS" userId="257c181775a523eb" providerId="LiveId" clId="{1E4CD765-D20C-4236-8987-49A95B969D61}" dt="2022-10-06T05:20:58.873" v="1080" actId="47"/>
        <pc:sldMkLst>
          <pc:docMk/>
          <pc:sldMk cId="4251621233" sldId="1718"/>
        </pc:sldMkLst>
      </pc:sldChg>
      <pc:sldChg chg="modSp mod modAnim">
        <pc:chgData name="NUSRET TAS" userId="257c181775a523eb" providerId="LiveId" clId="{1E4CD765-D20C-4236-8987-49A95B969D61}" dt="2022-10-10T19:02:58.045" v="3186" actId="20577"/>
        <pc:sldMkLst>
          <pc:docMk/>
          <pc:sldMk cId="1730591428" sldId="1719"/>
        </pc:sldMkLst>
        <pc:spChg chg="mod">
          <ac:chgData name="NUSRET TAS" userId="257c181775a523eb" providerId="LiveId" clId="{1E4CD765-D20C-4236-8987-49A95B969D61}" dt="2022-10-10T19:02:58.045" v="3186" actId="20577"/>
          <ac:spMkLst>
            <pc:docMk/>
            <pc:sldMk cId="1730591428" sldId="1719"/>
            <ac:spMk id="3" creationId="{158AEA2D-2524-46DA-8F4F-28CBC874AF56}"/>
          </ac:spMkLst>
        </pc:spChg>
        <pc:graphicFrameChg chg="mod modGraphic">
          <ac:chgData name="NUSRET TAS" userId="257c181775a523eb" providerId="LiveId" clId="{1E4CD765-D20C-4236-8987-49A95B969D61}" dt="2022-10-10T17:46:29.797" v="2631" actId="20577"/>
          <ac:graphicFrameMkLst>
            <pc:docMk/>
            <pc:sldMk cId="1730591428" sldId="1719"/>
            <ac:graphicFrameMk id="4" creationId="{F8BF0BB7-1333-4598-B578-C68A023E093B}"/>
          </ac:graphicFrameMkLst>
        </pc:graphicFrameChg>
      </pc:sldChg>
      <pc:sldChg chg="modSp mod modAnim">
        <pc:chgData name="NUSRET TAS" userId="257c181775a523eb" providerId="LiveId" clId="{1E4CD765-D20C-4236-8987-49A95B969D61}" dt="2022-10-11T02:05:16.518" v="4879" actId="20577"/>
        <pc:sldMkLst>
          <pc:docMk/>
          <pc:sldMk cId="2215668213" sldId="1720"/>
        </pc:sldMkLst>
        <pc:spChg chg="mod">
          <ac:chgData name="NUSRET TAS" userId="257c181775a523eb" providerId="LiveId" clId="{1E4CD765-D20C-4236-8987-49A95B969D61}" dt="2022-10-11T02:05:16.518" v="4879" actId="20577"/>
          <ac:spMkLst>
            <pc:docMk/>
            <pc:sldMk cId="2215668213" sldId="1720"/>
            <ac:spMk id="3" creationId="{C1152597-4753-42EE-804F-4A193E7B3137}"/>
          </ac:spMkLst>
        </pc:spChg>
      </pc:sldChg>
      <pc:sldChg chg="addSp modSp mod modAnim modNotesTx">
        <pc:chgData name="NUSRET TAS" userId="257c181775a523eb" providerId="LiveId" clId="{1E4CD765-D20C-4236-8987-49A95B969D61}" dt="2022-10-11T02:06:01.723" v="4883" actId="1076"/>
        <pc:sldMkLst>
          <pc:docMk/>
          <pc:sldMk cId="3859319543" sldId="1721"/>
        </pc:sldMkLst>
        <pc:spChg chg="add mod">
          <ac:chgData name="NUSRET TAS" userId="257c181775a523eb" providerId="LiveId" clId="{1E4CD765-D20C-4236-8987-49A95B969D61}" dt="2022-10-10T19:55:38.300" v="3387" actId="1076"/>
          <ac:spMkLst>
            <pc:docMk/>
            <pc:sldMk cId="3859319543" sldId="1721"/>
            <ac:spMk id="5" creationId="{24E2D419-92B3-4F7D-8D74-239D55919B4F}"/>
          </ac:spMkLst>
        </pc:spChg>
        <pc:spChg chg="add mod">
          <ac:chgData name="NUSRET TAS" userId="257c181775a523eb" providerId="LiveId" clId="{1E4CD765-D20C-4236-8987-49A95B969D61}" dt="2022-10-11T02:06:01.723" v="4883" actId="1076"/>
          <ac:spMkLst>
            <pc:docMk/>
            <pc:sldMk cId="3859319543" sldId="1721"/>
            <ac:spMk id="7" creationId="{471D311B-094C-44B7-8F1B-683C2811AFA5}"/>
          </ac:spMkLst>
        </pc:spChg>
        <pc:cxnChg chg="add mod">
          <ac:chgData name="NUSRET TAS" userId="257c181775a523eb" providerId="LiveId" clId="{1E4CD765-D20C-4236-8987-49A95B969D61}" dt="2022-10-11T02:06:01.723" v="4883" actId="1076"/>
          <ac:cxnSpMkLst>
            <pc:docMk/>
            <pc:sldMk cId="3859319543" sldId="1721"/>
            <ac:cxnSpMk id="6" creationId="{056AB021-3F9F-46C0-8B0B-84498790F8F0}"/>
          </ac:cxnSpMkLst>
        </pc:cxnChg>
      </pc:sldChg>
      <pc:sldChg chg="modSp mod modAnim">
        <pc:chgData name="NUSRET TAS" userId="257c181775a523eb" providerId="LiveId" clId="{1E4CD765-D20C-4236-8987-49A95B969D61}" dt="2022-10-10T23:46:04.322" v="4255" actId="20577"/>
        <pc:sldMkLst>
          <pc:docMk/>
          <pc:sldMk cId="2670054260" sldId="1722"/>
        </pc:sldMkLst>
        <pc:spChg chg="mod">
          <ac:chgData name="NUSRET TAS" userId="257c181775a523eb" providerId="LiveId" clId="{1E4CD765-D20C-4236-8987-49A95B969D61}" dt="2022-10-10T23:46:04.322" v="4255" actId="20577"/>
          <ac:spMkLst>
            <pc:docMk/>
            <pc:sldMk cId="2670054260" sldId="1722"/>
            <ac:spMk id="2" creationId="{D3430BA2-C4BD-4ED1-87B9-FFD38A06657B}"/>
          </ac:spMkLst>
        </pc:spChg>
        <pc:spChg chg="mod">
          <ac:chgData name="NUSRET TAS" userId="257c181775a523eb" providerId="LiveId" clId="{1E4CD765-D20C-4236-8987-49A95B969D61}" dt="2022-10-08T04:49:57.799" v="1574" actId="20577"/>
          <ac:spMkLst>
            <pc:docMk/>
            <pc:sldMk cId="2670054260" sldId="1722"/>
            <ac:spMk id="3" creationId="{2049D106-FE6B-4C44-BDFE-3A643976296D}"/>
          </ac:spMkLst>
        </pc:spChg>
      </pc:sldChg>
      <pc:sldChg chg="addSp delSp modSp add del mod">
        <pc:chgData name="NUSRET TAS" userId="257c181775a523eb" providerId="LiveId" clId="{1E4CD765-D20C-4236-8987-49A95B969D61}" dt="2022-10-06T05:01:14.049" v="665" actId="47"/>
        <pc:sldMkLst>
          <pc:docMk/>
          <pc:sldMk cId="2654280346" sldId="1723"/>
        </pc:sldMkLst>
        <pc:spChg chg="mod">
          <ac:chgData name="NUSRET TAS" userId="257c181775a523eb" providerId="LiveId" clId="{1E4CD765-D20C-4236-8987-49A95B969D61}" dt="2022-10-06T04:55:36.883" v="452" actId="14100"/>
          <ac:spMkLst>
            <pc:docMk/>
            <pc:sldMk cId="2654280346" sldId="1723"/>
            <ac:spMk id="59" creationId="{78C42B3A-4CD8-4980-A807-E093D911F5EE}"/>
          </ac:spMkLst>
        </pc:spChg>
        <pc:spChg chg="add del mod">
          <ac:chgData name="NUSRET TAS" userId="257c181775a523eb" providerId="LiveId" clId="{1E4CD765-D20C-4236-8987-49A95B969D61}" dt="2022-10-06T04:54:32.847" v="443" actId="478"/>
          <ac:spMkLst>
            <pc:docMk/>
            <pc:sldMk cId="2654280346" sldId="1723"/>
            <ac:spMk id="86" creationId="{AC339FA3-83C9-48B7-8D65-DDD8D960E0B9}"/>
          </ac:spMkLst>
        </pc:spChg>
        <pc:spChg chg="add del mod">
          <ac:chgData name="NUSRET TAS" userId="257c181775a523eb" providerId="LiveId" clId="{1E4CD765-D20C-4236-8987-49A95B969D61}" dt="2022-10-06T04:54:32.847" v="443" actId="478"/>
          <ac:spMkLst>
            <pc:docMk/>
            <pc:sldMk cId="2654280346" sldId="1723"/>
            <ac:spMk id="88" creationId="{0FF2B6BC-B1CE-4A6C-9BBE-D49A17E84CFC}"/>
          </ac:spMkLst>
        </pc:spChg>
        <pc:spChg chg="add del mod">
          <ac:chgData name="NUSRET TAS" userId="257c181775a523eb" providerId="LiveId" clId="{1E4CD765-D20C-4236-8987-49A95B969D61}" dt="2022-10-06T04:54:32.847" v="443" actId="478"/>
          <ac:spMkLst>
            <pc:docMk/>
            <pc:sldMk cId="2654280346" sldId="1723"/>
            <ac:spMk id="89" creationId="{493E8815-58AB-44BB-B2E8-4AB4827C6516}"/>
          </ac:spMkLst>
        </pc:spChg>
        <pc:spChg chg="add del mod">
          <ac:chgData name="NUSRET TAS" userId="257c181775a523eb" providerId="LiveId" clId="{1E4CD765-D20C-4236-8987-49A95B969D61}" dt="2022-10-06T04:54:32.847" v="443" actId="478"/>
          <ac:spMkLst>
            <pc:docMk/>
            <pc:sldMk cId="2654280346" sldId="1723"/>
            <ac:spMk id="90" creationId="{53605A1B-6DC8-467F-B5F8-6FDA9EDD79AA}"/>
          </ac:spMkLst>
        </pc:spChg>
        <pc:cxnChg chg="add del mod">
          <ac:chgData name="NUSRET TAS" userId="257c181775a523eb" providerId="LiveId" clId="{1E4CD765-D20C-4236-8987-49A95B969D61}" dt="2022-10-06T04:54:32.847" v="443" actId="478"/>
          <ac:cxnSpMkLst>
            <pc:docMk/>
            <pc:sldMk cId="2654280346" sldId="1723"/>
            <ac:cxnSpMk id="87" creationId="{B294399B-646C-4E6D-B563-AA1F20924274}"/>
          </ac:cxnSpMkLst>
        </pc:cxnChg>
      </pc:sldChg>
      <pc:sldChg chg="add del">
        <pc:chgData name="NUSRET TAS" userId="257c181775a523eb" providerId="LiveId" clId="{1E4CD765-D20C-4236-8987-49A95B969D61}" dt="2022-10-06T05:06:31.096" v="745" actId="47"/>
        <pc:sldMkLst>
          <pc:docMk/>
          <pc:sldMk cId="2708714065" sldId="1724"/>
        </pc:sldMkLst>
      </pc:sldChg>
      <pc:sldChg chg="modSp mod modAnim">
        <pc:chgData name="NUSRET TAS" userId="257c181775a523eb" providerId="LiveId" clId="{1E4CD765-D20C-4236-8987-49A95B969D61}" dt="2022-10-10T23:46:46.330" v="4263"/>
        <pc:sldMkLst>
          <pc:docMk/>
          <pc:sldMk cId="1414621293" sldId="1725"/>
        </pc:sldMkLst>
        <pc:spChg chg="mod">
          <ac:chgData name="NUSRET TAS" userId="257c181775a523eb" providerId="LiveId" clId="{1E4CD765-D20C-4236-8987-49A95B969D61}" dt="2022-10-10T23:46:46.330" v="4263"/>
          <ac:spMkLst>
            <pc:docMk/>
            <pc:sldMk cId="1414621293" sldId="1725"/>
            <ac:spMk id="2" creationId="{4F7B4ECE-19ED-4FC3-91B0-5645FD2428DC}"/>
          </ac:spMkLst>
        </pc:spChg>
        <pc:spChg chg="mod">
          <ac:chgData name="NUSRET TAS" userId="257c181775a523eb" providerId="LiveId" clId="{1E4CD765-D20C-4236-8987-49A95B969D61}" dt="2022-10-06T05:14:57.646" v="995" actId="20577"/>
          <ac:spMkLst>
            <pc:docMk/>
            <pc:sldMk cId="1414621293" sldId="1725"/>
            <ac:spMk id="3" creationId="{18DAA3EC-5777-4B58-BE98-BFD3433F7FC7}"/>
          </ac:spMkLst>
        </pc:spChg>
      </pc:sldChg>
      <pc:sldChg chg="addSp delSp add del mod">
        <pc:chgData name="NUSRET TAS" userId="257c181775a523eb" providerId="LiveId" clId="{1E4CD765-D20C-4236-8987-49A95B969D61}" dt="2022-10-06T04:53:58.049" v="435"/>
        <pc:sldMkLst>
          <pc:docMk/>
          <pc:sldMk cId="1305196377" sldId="1726"/>
        </pc:sldMkLst>
        <pc:spChg chg="add del">
          <ac:chgData name="NUSRET TAS" userId="257c181775a523eb" providerId="LiveId" clId="{1E4CD765-D20C-4236-8987-49A95B969D61}" dt="2022-10-06T04:53:57.865" v="434" actId="478"/>
          <ac:spMkLst>
            <pc:docMk/>
            <pc:sldMk cId="1305196377" sldId="1726"/>
            <ac:spMk id="55" creationId="{7BBFD1C6-7D63-4593-AD59-B6A376A06CE1}"/>
          </ac:spMkLst>
        </pc:spChg>
        <pc:spChg chg="add del">
          <ac:chgData name="NUSRET TAS" userId="257c181775a523eb" providerId="LiveId" clId="{1E4CD765-D20C-4236-8987-49A95B969D61}" dt="2022-10-06T04:53:57.865" v="434" actId="478"/>
          <ac:spMkLst>
            <pc:docMk/>
            <pc:sldMk cId="1305196377" sldId="1726"/>
            <ac:spMk id="59" creationId="{78C42B3A-4CD8-4980-A807-E093D911F5EE}"/>
          </ac:spMkLst>
        </pc:spChg>
        <pc:spChg chg="add del">
          <ac:chgData name="NUSRET TAS" userId="257c181775a523eb" providerId="LiveId" clId="{1E4CD765-D20C-4236-8987-49A95B969D61}" dt="2022-10-06T04:53:57.865" v="434" actId="478"/>
          <ac:spMkLst>
            <pc:docMk/>
            <pc:sldMk cId="1305196377" sldId="1726"/>
            <ac:spMk id="80" creationId="{01550C81-11E2-4DEB-A144-DBC5B69D5F5E}"/>
          </ac:spMkLst>
        </pc:spChg>
        <pc:spChg chg="add del">
          <ac:chgData name="NUSRET TAS" userId="257c181775a523eb" providerId="LiveId" clId="{1E4CD765-D20C-4236-8987-49A95B969D61}" dt="2022-10-06T04:53:57.865" v="434" actId="478"/>
          <ac:spMkLst>
            <pc:docMk/>
            <pc:sldMk cId="1305196377" sldId="1726"/>
            <ac:spMk id="82" creationId="{1F84B481-549B-4243-8C60-CB7B4487645D}"/>
          </ac:spMkLst>
        </pc:spChg>
        <pc:cxnChg chg="add del">
          <ac:chgData name="NUSRET TAS" userId="257c181775a523eb" providerId="LiveId" clId="{1E4CD765-D20C-4236-8987-49A95B969D61}" dt="2022-10-06T04:53:57.865" v="434" actId="478"/>
          <ac:cxnSpMkLst>
            <pc:docMk/>
            <pc:sldMk cId="1305196377" sldId="1726"/>
            <ac:cxnSpMk id="47" creationId="{E55D4EBF-F0FD-4EEC-AA03-236B34DFDDC3}"/>
          </ac:cxnSpMkLst>
        </pc:cxnChg>
      </pc:sldChg>
      <pc:sldChg chg="delSp modSp add del mod modAnim">
        <pc:chgData name="NUSRET TAS" userId="257c181775a523eb" providerId="LiveId" clId="{1E4CD765-D20C-4236-8987-49A95B969D61}" dt="2022-10-06T04:59:11.735" v="520" actId="47"/>
        <pc:sldMkLst>
          <pc:docMk/>
          <pc:sldMk cId="3886609124" sldId="1726"/>
        </pc:sldMkLst>
        <pc:spChg chg="del">
          <ac:chgData name="NUSRET TAS" userId="257c181775a523eb" providerId="LiveId" clId="{1E4CD765-D20C-4236-8987-49A95B969D61}" dt="2022-10-06T04:54:19.177" v="440" actId="21"/>
          <ac:spMkLst>
            <pc:docMk/>
            <pc:sldMk cId="3886609124" sldId="1726"/>
            <ac:spMk id="55" creationId="{7BBFD1C6-7D63-4593-AD59-B6A376A06CE1}"/>
          </ac:spMkLst>
        </pc:spChg>
        <pc:spChg chg="del">
          <ac:chgData name="NUSRET TAS" userId="257c181775a523eb" providerId="LiveId" clId="{1E4CD765-D20C-4236-8987-49A95B969D61}" dt="2022-10-06T04:54:19.177" v="440" actId="21"/>
          <ac:spMkLst>
            <pc:docMk/>
            <pc:sldMk cId="3886609124" sldId="1726"/>
            <ac:spMk id="59" creationId="{78C42B3A-4CD8-4980-A807-E093D911F5EE}"/>
          </ac:spMkLst>
        </pc:spChg>
        <pc:spChg chg="mod">
          <ac:chgData name="NUSRET TAS" userId="257c181775a523eb" providerId="LiveId" clId="{1E4CD765-D20C-4236-8987-49A95B969D61}" dt="2022-10-06T04:58:56.080" v="519" actId="20577"/>
          <ac:spMkLst>
            <pc:docMk/>
            <pc:sldMk cId="3886609124" sldId="1726"/>
            <ac:spMk id="72" creationId="{C95AD952-E0F1-4966-B840-5C278AD5D033}"/>
          </ac:spMkLst>
        </pc:spChg>
        <pc:spChg chg="del">
          <ac:chgData name="NUSRET TAS" userId="257c181775a523eb" providerId="LiveId" clId="{1E4CD765-D20C-4236-8987-49A95B969D61}" dt="2022-10-06T04:54:19.177" v="440" actId="21"/>
          <ac:spMkLst>
            <pc:docMk/>
            <pc:sldMk cId="3886609124" sldId="1726"/>
            <ac:spMk id="80" creationId="{01550C81-11E2-4DEB-A144-DBC5B69D5F5E}"/>
          </ac:spMkLst>
        </pc:spChg>
        <pc:spChg chg="del">
          <ac:chgData name="NUSRET TAS" userId="257c181775a523eb" providerId="LiveId" clId="{1E4CD765-D20C-4236-8987-49A95B969D61}" dt="2022-10-06T04:54:19.177" v="440" actId="21"/>
          <ac:spMkLst>
            <pc:docMk/>
            <pc:sldMk cId="3886609124" sldId="1726"/>
            <ac:spMk id="82" creationId="{1F84B481-549B-4243-8C60-CB7B4487645D}"/>
          </ac:spMkLst>
        </pc:spChg>
        <pc:cxnChg chg="del">
          <ac:chgData name="NUSRET TAS" userId="257c181775a523eb" providerId="LiveId" clId="{1E4CD765-D20C-4236-8987-49A95B969D61}" dt="2022-10-06T04:54:19.177" v="440" actId="21"/>
          <ac:cxnSpMkLst>
            <pc:docMk/>
            <pc:sldMk cId="3886609124" sldId="1726"/>
            <ac:cxnSpMk id="47" creationId="{E55D4EBF-F0FD-4EEC-AA03-236B34DFDDC3}"/>
          </ac:cxnSpMkLst>
        </pc:cxnChg>
      </pc:sldChg>
      <pc:sldChg chg="addSp delSp modSp add mod modAnim">
        <pc:chgData name="NUSRET TAS" userId="257c181775a523eb" providerId="LiveId" clId="{1E4CD765-D20C-4236-8987-49A95B969D61}" dt="2022-10-10T23:46:13.064" v="4257" actId="20577"/>
        <pc:sldMkLst>
          <pc:docMk/>
          <pc:sldMk cId="1711315911" sldId="1727"/>
        </pc:sldMkLst>
        <pc:spChg chg="mod">
          <ac:chgData name="NUSRET TAS" userId="257c181775a523eb" providerId="LiveId" clId="{1E4CD765-D20C-4236-8987-49A95B969D61}" dt="2022-10-10T23:46:13.064" v="4257" actId="20577"/>
          <ac:spMkLst>
            <pc:docMk/>
            <pc:sldMk cId="1711315911" sldId="1727"/>
            <ac:spMk id="2" creationId="{D3430BA2-C4BD-4ED1-87B9-FFD38A06657B}"/>
          </ac:spMkLst>
        </pc:spChg>
        <pc:spChg chg="mod">
          <ac:chgData name="NUSRET TAS" userId="257c181775a523eb" providerId="LiveId" clId="{1E4CD765-D20C-4236-8987-49A95B969D61}" dt="2022-10-08T04:56:00.671" v="1618" actId="1035"/>
          <ac:spMkLst>
            <pc:docMk/>
            <pc:sldMk cId="1711315911" sldId="1727"/>
            <ac:spMk id="54" creationId="{7E18EC02-86CD-4750-AACF-DBFBBF3490D5}"/>
          </ac:spMkLst>
        </pc:spChg>
        <pc:spChg chg="add del mod">
          <ac:chgData name="NUSRET TAS" userId="257c181775a523eb" providerId="LiveId" clId="{1E4CD765-D20C-4236-8987-49A95B969D61}" dt="2022-10-06T05:05:30.094" v="733" actId="478"/>
          <ac:spMkLst>
            <pc:docMk/>
            <pc:sldMk cId="1711315911" sldId="1727"/>
            <ac:spMk id="55" creationId="{A803F918-527C-462B-B4A8-601913B56D2F}"/>
          </ac:spMkLst>
        </pc:spChg>
        <pc:spChg chg="add mod">
          <ac:chgData name="NUSRET TAS" userId="257c181775a523eb" providerId="LiveId" clId="{1E4CD765-D20C-4236-8987-49A95B969D61}" dt="2022-10-06T05:05:53.116" v="740" actId="1036"/>
          <ac:spMkLst>
            <pc:docMk/>
            <pc:sldMk cId="1711315911" sldId="1727"/>
            <ac:spMk id="56" creationId="{29BC42CD-FB8F-4028-9D63-2C6E950DE5BC}"/>
          </ac:spMkLst>
        </pc:spChg>
        <pc:spChg chg="mod">
          <ac:chgData name="NUSRET TAS" userId="257c181775a523eb" providerId="LiveId" clId="{1E4CD765-D20C-4236-8987-49A95B969D61}" dt="2022-10-06T05:18:18.422" v="1052" actId="1076"/>
          <ac:spMkLst>
            <pc:docMk/>
            <pc:sldMk cId="1711315911" sldId="1727"/>
            <ac:spMk id="72" creationId="{C95AD952-E0F1-4966-B840-5C278AD5D033}"/>
          </ac:spMkLst>
        </pc:spChg>
        <pc:spChg chg="del">
          <ac:chgData name="NUSRET TAS" userId="257c181775a523eb" providerId="LiveId" clId="{1E4CD765-D20C-4236-8987-49A95B969D61}" dt="2022-10-08T04:54:04.724" v="1598" actId="478"/>
          <ac:spMkLst>
            <pc:docMk/>
            <pc:sldMk cId="1711315911" sldId="1727"/>
            <ac:spMk id="187" creationId="{71ECF776-86A0-47E9-957A-ACA803045D70}"/>
          </ac:spMkLst>
        </pc:spChg>
        <pc:spChg chg="del">
          <ac:chgData name="NUSRET TAS" userId="257c181775a523eb" providerId="LiveId" clId="{1E4CD765-D20C-4236-8987-49A95B969D61}" dt="2022-10-08T04:54:06.746" v="1599" actId="478"/>
          <ac:spMkLst>
            <pc:docMk/>
            <pc:sldMk cId="1711315911" sldId="1727"/>
            <ac:spMk id="189" creationId="{C8EB66C8-D84E-4F3A-95FC-53D746559ACB}"/>
          </ac:spMkLst>
        </pc:spChg>
        <pc:picChg chg="mod">
          <ac:chgData name="NUSRET TAS" userId="257c181775a523eb" providerId="LiveId" clId="{1E4CD765-D20C-4236-8987-49A95B969D61}" dt="2022-10-06T05:18:16.427" v="1050" actId="207"/>
          <ac:picMkLst>
            <pc:docMk/>
            <pc:sldMk cId="1711315911" sldId="1727"/>
            <ac:picMk id="11" creationId="{94413B9C-9B69-4A50-820E-6B4D973B6508}"/>
          </ac:picMkLst>
        </pc:picChg>
        <pc:picChg chg="mod">
          <ac:chgData name="NUSRET TAS" userId="257c181775a523eb" providerId="LiveId" clId="{1E4CD765-D20C-4236-8987-49A95B969D61}" dt="2022-10-06T05:18:16.427" v="1050" actId="207"/>
          <ac:picMkLst>
            <pc:docMk/>
            <pc:sldMk cId="1711315911" sldId="1727"/>
            <ac:picMk id="15" creationId="{776802FE-BC00-4FC5-BC92-D17C5D77F08A}"/>
          </ac:picMkLst>
        </pc:picChg>
        <pc:picChg chg="mod">
          <ac:chgData name="NUSRET TAS" userId="257c181775a523eb" providerId="LiveId" clId="{1E4CD765-D20C-4236-8987-49A95B969D61}" dt="2022-10-06T05:18:16.427" v="1050" actId="207"/>
          <ac:picMkLst>
            <pc:docMk/>
            <pc:sldMk cId="1711315911" sldId="1727"/>
            <ac:picMk id="19" creationId="{BBE9DF26-E3BC-4754-8A1F-5736E4FBBB74}"/>
          </ac:picMkLst>
        </pc:picChg>
        <pc:picChg chg="mod">
          <ac:chgData name="NUSRET TAS" userId="257c181775a523eb" providerId="LiveId" clId="{1E4CD765-D20C-4236-8987-49A95B969D61}" dt="2022-10-06T05:18:16.427" v="1050" actId="207"/>
          <ac:picMkLst>
            <pc:docMk/>
            <pc:sldMk cId="1711315911" sldId="1727"/>
            <ac:picMk id="22" creationId="{56D370AA-7F9A-4486-A8C7-6F020F0181FE}"/>
          </ac:picMkLst>
        </pc:picChg>
        <pc:picChg chg="mod">
          <ac:chgData name="NUSRET TAS" userId="257c181775a523eb" providerId="LiveId" clId="{1E4CD765-D20C-4236-8987-49A95B969D61}" dt="2022-10-06T05:18:16.427" v="1050" actId="207"/>
          <ac:picMkLst>
            <pc:docMk/>
            <pc:sldMk cId="1711315911" sldId="1727"/>
            <ac:picMk id="83" creationId="{E743E674-DF22-4A28-83D1-9F37C1D76A13}"/>
          </ac:picMkLst>
        </pc:picChg>
        <pc:picChg chg="mod">
          <ac:chgData name="NUSRET TAS" userId="257c181775a523eb" providerId="LiveId" clId="{1E4CD765-D20C-4236-8987-49A95B969D61}" dt="2022-10-06T05:18:16.427" v="1050" actId="207"/>
          <ac:picMkLst>
            <pc:docMk/>
            <pc:sldMk cId="1711315911" sldId="1727"/>
            <ac:picMk id="90" creationId="{B401C5C7-0831-42C0-B57B-4E7A69222490}"/>
          </ac:picMkLst>
        </pc:picChg>
        <pc:picChg chg="mod">
          <ac:chgData name="NUSRET TAS" userId="257c181775a523eb" providerId="LiveId" clId="{1E4CD765-D20C-4236-8987-49A95B969D61}" dt="2022-10-06T05:18:16.427" v="1050" actId="207"/>
          <ac:picMkLst>
            <pc:docMk/>
            <pc:sldMk cId="1711315911" sldId="1727"/>
            <ac:picMk id="94" creationId="{A35D3B70-5849-4F42-B3D9-F22F1101C939}"/>
          </ac:picMkLst>
        </pc:picChg>
        <pc:picChg chg="mod">
          <ac:chgData name="NUSRET TAS" userId="257c181775a523eb" providerId="LiveId" clId="{1E4CD765-D20C-4236-8987-49A95B969D61}" dt="2022-10-06T05:18:16.427" v="1050" actId="207"/>
          <ac:picMkLst>
            <pc:docMk/>
            <pc:sldMk cId="1711315911" sldId="1727"/>
            <ac:picMk id="113" creationId="{D48C2C70-C411-4F0D-9674-2E47B4CBB613}"/>
          </ac:picMkLst>
        </pc:picChg>
        <pc:picChg chg="mod">
          <ac:chgData name="NUSRET TAS" userId="257c181775a523eb" providerId="LiveId" clId="{1E4CD765-D20C-4236-8987-49A95B969D61}" dt="2022-10-06T05:18:16.427" v="1050" actId="207"/>
          <ac:picMkLst>
            <pc:docMk/>
            <pc:sldMk cId="1711315911" sldId="1727"/>
            <ac:picMk id="124" creationId="{83E4E38D-9624-4634-AC06-5AE50B2BBCCE}"/>
          </ac:picMkLst>
        </pc:picChg>
        <pc:picChg chg="mod">
          <ac:chgData name="NUSRET TAS" userId="257c181775a523eb" providerId="LiveId" clId="{1E4CD765-D20C-4236-8987-49A95B969D61}" dt="2022-10-06T05:18:16.427" v="1050" actId="207"/>
          <ac:picMkLst>
            <pc:docMk/>
            <pc:sldMk cId="1711315911" sldId="1727"/>
            <ac:picMk id="133" creationId="{B388298E-4847-4FE0-97F9-6DFED4F705BA}"/>
          </ac:picMkLst>
        </pc:picChg>
        <pc:picChg chg="mod">
          <ac:chgData name="NUSRET TAS" userId="257c181775a523eb" providerId="LiveId" clId="{1E4CD765-D20C-4236-8987-49A95B969D61}" dt="2022-10-06T05:18:16.427" v="1050" actId="207"/>
          <ac:picMkLst>
            <pc:docMk/>
            <pc:sldMk cId="1711315911" sldId="1727"/>
            <ac:picMk id="156" creationId="{76236684-22BF-4949-8E1A-8BF25FBAC57E}"/>
          </ac:picMkLst>
        </pc:picChg>
        <pc:picChg chg="mod">
          <ac:chgData name="NUSRET TAS" userId="257c181775a523eb" providerId="LiveId" clId="{1E4CD765-D20C-4236-8987-49A95B969D61}" dt="2022-10-06T05:18:16.427" v="1050" actId="207"/>
          <ac:picMkLst>
            <pc:docMk/>
            <pc:sldMk cId="1711315911" sldId="1727"/>
            <ac:picMk id="157" creationId="{19D7F318-387F-432E-A9C6-BCAC08762793}"/>
          </ac:picMkLst>
        </pc:picChg>
        <pc:picChg chg="mod">
          <ac:chgData name="NUSRET TAS" userId="257c181775a523eb" providerId="LiveId" clId="{1E4CD765-D20C-4236-8987-49A95B969D61}" dt="2022-10-06T05:18:16.427" v="1050" actId="207"/>
          <ac:picMkLst>
            <pc:docMk/>
            <pc:sldMk cId="1711315911" sldId="1727"/>
            <ac:picMk id="182" creationId="{E4F30AA1-E15A-4245-8711-B42DE5B3C735}"/>
          </ac:picMkLst>
        </pc:picChg>
        <pc:cxnChg chg="mod ord">
          <ac:chgData name="NUSRET TAS" userId="257c181775a523eb" providerId="LiveId" clId="{1E4CD765-D20C-4236-8987-49A95B969D61}" dt="2022-10-08T04:56:00.671" v="1618" actId="1035"/>
          <ac:cxnSpMkLst>
            <pc:docMk/>
            <pc:sldMk cId="1711315911" sldId="1727"/>
            <ac:cxnSpMk id="36" creationId="{BE2823C1-C228-43CD-940E-CFCC4C406657}"/>
          </ac:cxnSpMkLst>
        </pc:cxnChg>
        <pc:cxnChg chg="add del mod">
          <ac:chgData name="NUSRET TAS" userId="257c181775a523eb" providerId="LiveId" clId="{1E4CD765-D20C-4236-8987-49A95B969D61}" dt="2022-10-06T05:05:32.672" v="734" actId="478"/>
          <ac:cxnSpMkLst>
            <pc:docMk/>
            <pc:sldMk cId="1711315911" sldId="1727"/>
            <ac:cxnSpMk id="53" creationId="{59D3E0C5-FD2C-466A-8140-73401FE26CC1}"/>
          </ac:cxnSpMkLst>
        </pc:cxnChg>
        <pc:cxnChg chg="del">
          <ac:chgData name="NUSRET TAS" userId="257c181775a523eb" providerId="LiveId" clId="{1E4CD765-D20C-4236-8987-49A95B969D61}" dt="2022-10-06T05:04:15.730" v="708" actId="478"/>
          <ac:cxnSpMkLst>
            <pc:docMk/>
            <pc:sldMk cId="1711315911" sldId="1727"/>
            <ac:cxnSpMk id="127" creationId="{99FEB7AE-6C68-4340-9CD2-D4D4E9892532}"/>
          </ac:cxnSpMkLst>
        </pc:cxnChg>
        <pc:cxnChg chg="del">
          <ac:chgData name="NUSRET TAS" userId="257c181775a523eb" providerId="LiveId" clId="{1E4CD765-D20C-4236-8987-49A95B969D61}" dt="2022-10-08T04:54:07.504" v="1600" actId="478"/>
          <ac:cxnSpMkLst>
            <pc:docMk/>
            <pc:sldMk cId="1711315911" sldId="1727"/>
            <ac:cxnSpMk id="188" creationId="{69C4D216-D67F-42D1-B6B1-82D19DE45390}"/>
          </ac:cxnSpMkLst>
        </pc:cxnChg>
      </pc:sldChg>
      <pc:sldChg chg="addSp delSp modSp add del mod modAnim">
        <pc:chgData name="NUSRET TAS" userId="257c181775a523eb" providerId="LiveId" clId="{1E4CD765-D20C-4236-8987-49A95B969D61}" dt="2022-10-06T05:17:30.033" v="1046" actId="47"/>
        <pc:sldMkLst>
          <pc:docMk/>
          <pc:sldMk cId="852137420" sldId="1728"/>
        </pc:sldMkLst>
        <pc:spChg chg="del">
          <ac:chgData name="NUSRET TAS" userId="257c181775a523eb" providerId="LiveId" clId="{1E4CD765-D20C-4236-8987-49A95B969D61}" dt="2022-10-06T05:05:58.974" v="741" actId="478"/>
          <ac:spMkLst>
            <pc:docMk/>
            <pc:sldMk cId="852137420" sldId="1728"/>
            <ac:spMk id="55" creationId="{A803F918-527C-462B-B4A8-601913B56D2F}"/>
          </ac:spMkLst>
        </pc:spChg>
        <pc:spChg chg="add mod">
          <ac:chgData name="NUSRET TAS" userId="257c181775a523eb" providerId="LiveId" clId="{1E4CD765-D20C-4236-8987-49A95B969D61}" dt="2022-10-06T05:05:45.022" v="738" actId="1035"/>
          <ac:spMkLst>
            <pc:docMk/>
            <pc:sldMk cId="852137420" sldId="1728"/>
            <ac:spMk id="56" creationId="{73C75173-4923-41B4-B4FF-99FBEC64C312}"/>
          </ac:spMkLst>
        </pc:spChg>
        <pc:spChg chg="mod">
          <ac:chgData name="NUSRET TAS" userId="257c181775a523eb" providerId="LiveId" clId="{1E4CD765-D20C-4236-8987-49A95B969D61}" dt="2022-10-06T05:01:45.839" v="687" actId="20577"/>
          <ac:spMkLst>
            <pc:docMk/>
            <pc:sldMk cId="852137420" sldId="1728"/>
            <ac:spMk id="72" creationId="{C95AD952-E0F1-4966-B840-5C278AD5D033}"/>
          </ac:spMkLst>
        </pc:spChg>
        <pc:cxnChg chg="del">
          <ac:chgData name="NUSRET TAS" userId="257c181775a523eb" providerId="LiveId" clId="{1E4CD765-D20C-4236-8987-49A95B969D61}" dt="2022-10-06T05:06:01.337" v="742" actId="478"/>
          <ac:cxnSpMkLst>
            <pc:docMk/>
            <pc:sldMk cId="852137420" sldId="1728"/>
            <ac:cxnSpMk id="53" creationId="{59D3E0C5-FD2C-466A-8140-73401FE26CC1}"/>
          </ac:cxnSpMkLst>
        </pc:cxnChg>
        <pc:cxnChg chg="del">
          <ac:chgData name="NUSRET TAS" userId="257c181775a523eb" providerId="LiveId" clId="{1E4CD765-D20C-4236-8987-49A95B969D61}" dt="2022-10-06T05:04:18.498" v="709" actId="478"/>
          <ac:cxnSpMkLst>
            <pc:docMk/>
            <pc:sldMk cId="852137420" sldId="1728"/>
            <ac:cxnSpMk id="127" creationId="{99FEB7AE-6C68-4340-9CD2-D4D4E9892532}"/>
          </ac:cxnSpMkLst>
        </pc:cxnChg>
      </pc:sldChg>
      <pc:sldChg chg="addSp delSp modSp add mod modAnim">
        <pc:chgData name="NUSRET TAS" userId="257c181775a523eb" providerId="LiveId" clId="{1E4CD765-D20C-4236-8987-49A95B969D61}" dt="2022-10-10T23:46:38.028" v="4259"/>
        <pc:sldMkLst>
          <pc:docMk/>
          <pc:sldMk cId="2516040182" sldId="1729"/>
        </pc:sldMkLst>
        <pc:spChg chg="mod">
          <ac:chgData name="NUSRET TAS" userId="257c181775a523eb" providerId="LiveId" clId="{1E4CD765-D20C-4236-8987-49A95B969D61}" dt="2022-10-10T23:46:38.028" v="4259"/>
          <ac:spMkLst>
            <pc:docMk/>
            <pc:sldMk cId="2516040182" sldId="1729"/>
            <ac:spMk id="2" creationId="{D3430BA2-C4BD-4ED1-87B9-FFD38A06657B}"/>
          </ac:spMkLst>
        </pc:spChg>
        <pc:spChg chg="mod">
          <ac:chgData name="NUSRET TAS" userId="257c181775a523eb" providerId="LiveId" clId="{1E4CD765-D20C-4236-8987-49A95B969D61}" dt="2022-10-08T04:55:40.246" v="1615" actId="1038"/>
          <ac:spMkLst>
            <pc:docMk/>
            <pc:sldMk cId="2516040182" sldId="1729"/>
            <ac:spMk id="54" creationId="{7E18EC02-86CD-4750-AACF-DBFBBF3490D5}"/>
          </ac:spMkLst>
        </pc:spChg>
        <pc:spChg chg="add mod">
          <ac:chgData name="NUSRET TAS" userId="257c181775a523eb" providerId="LiveId" clId="{1E4CD765-D20C-4236-8987-49A95B969D61}" dt="2022-10-06T05:09:35.183" v="905" actId="20577"/>
          <ac:spMkLst>
            <pc:docMk/>
            <pc:sldMk cId="2516040182" sldId="1729"/>
            <ac:spMk id="55" creationId="{F9AF0C72-C5AB-4DB2-8358-C58FC43BE5CC}"/>
          </ac:spMkLst>
        </pc:spChg>
        <pc:spChg chg="del">
          <ac:chgData name="NUSRET TAS" userId="257c181775a523eb" providerId="LiveId" clId="{1E4CD765-D20C-4236-8987-49A95B969D61}" dt="2022-10-08T04:53:43.206" v="1594" actId="478"/>
          <ac:spMkLst>
            <pc:docMk/>
            <pc:sldMk cId="2516040182" sldId="1729"/>
            <ac:spMk id="187" creationId="{71ECF776-86A0-47E9-957A-ACA803045D70}"/>
          </ac:spMkLst>
        </pc:spChg>
        <pc:spChg chg="del">
          <ac:chgData name="NUSRET TAS" userId="257c181775a523eb" providerId="LiveId" clId="{1E4CD765-D20C-4236-8987-49A95B969D61}" dt="2022-10-08T04:53:39.130" v="1592" actId="478"/>
          <ac:spMkLst>
            <pc:docMk/>
            <pc:sldMk cId="2516040182" sldId="1729"/>
            <ac:spMk id="189" creationId="{C8EB66C8-D84E-4F3A-95FC-53D746559ACB}"/>
          </ac:spMkLst>
        </pc:spChg>
        <pc:picChg chg="mod">
          <ac:chgData name="NUSRET TAS" userId="257c181775a523eb" providerId="LiveId" clId="{1E4CD765-D20C-4236-8987-49A95B969D61}" dt="2022-10-06T05:19:25.315" v="1063" actId="207"/>
          <ac:picMkLst>
            <pc:docMk/>
            <pc:sldMk cId="2516040182" sldId="1729"/>
            <ac:picMk id="11" creationId="{94413B9C-9B69-4A50-820E-6B4D973B6508}"/>
          </ac:picMkLst>
        </pc:picChg>
        <pc:picChg chg="mod">
          <ac:chgData name="NUSRET TAS" userId="257c181775a523eb" providerId="LiveId" clId="{1E4CD765-D20C-4236-8987-49A95B969D61}" dt="2022-10-06T05:19:25.315" v="1063" actId="207"/>
          <ac:picMkLst>
            <pc:docMk/>
            <pc:sldMk cId="2516040182" sldId="1729"/>
            <ac:picMk id="15" creationId="{776802FE-BC00-4FC5-BC92-D17C5D77F08A}"/>
          </ac:picMkLst>
        </pc:picChg>
        <pc:picChg chg="mod">
          <ac:chgData name="NUSRET TAS" userId="257c181775a523eb" providerId="LiveId" clId="{1E4CD765-D20C-4236-8987-49A95B969D61}" dt="2022-10-06T05:19:25.315" v="1063" actId="207"/>
          <ac:picMkLst>
            <pc:docMk/>
            <pc:sldMk cId="2516040182" sldId="1729"/>
            <ac:picMk id="19" creationId="{BBE9DF26-E3BC-4754-8A1F-5736E4FBBB74}"/>
          </ac:picMkLst>
        </pc:picChg>
        <pc:picChg chg="mod">
          <ac:chgData name="NUSRET TAS" userId="257c181775a523eb" providerId="LiveId" clId="{1E4CD765-D20C-4236-8987-49A95B969D61}" dt="2022-10-06T05:19:25.315" v="1063" actId="207"/>
          <ac:picMkLst>
            <pc:docMk/>
            <pc:sldMk cId="2516040182" sldId="1729"/>
            <ac:picMk id="22" creationId="{56D370AA-7F9A-4486-A8C7-6F020F0181FE}"/>
          </ac:picMkLst>
        </pc:picChg>
        <pc:picChg chg="mod">
          <ac:chgData name="NUSRET TAS" userId="257c181775a523eb" providerId="LiveId" clId="{1E4CD765-D20C-4236-8987-49A95B969D61}" dt="2022-10-06T05:19:25.315" v="1063" actId="207"/>
          <ac:picMkLst>
            <pc:docMk/>
            <pc:sldMk cId="2516040182" sldId="1729"/>
            <ac:picMk id="83" creationId="{E743E674-DF22-4A28-83D1-9F37C1D76A13}"/>
          </ac:picMkLst>
        </pc:picChg>
        <pc:picChg chg="mod">
          <ac:chgData name="NUSRET TAS" userId="257c181775a523eb" providerId="LiveId" clId="{1E4CD765-D20C-4236-8987-49A95B969D61}" dt="2022-10-06T05:19:25.315" v="1063" actId="207"/>
          <ac:picMkLst>
            <pc:docMk/>
            <pc:sldMk cId="2516040182" sldId="1729"/>
            <ac:picMk id="90" creationId="{B401C5C7-0831-42C0-B57B-4E7A69222490}"/>
          </ac:picMkLst>
        </pc:picChg>
        <pc:picChg chg="mod">
          <ac:chgData name="NUSRET TAS" userId="257c181775a523eb" providerId="LiveId" clId="{1E4CD765-D20C-4236-8987-49A95B969D61}" dt="2022-10-06T05:19:25.315" v="1063" actId="207"/>
          <ac:picMkLst>
            <pc:docMk/>
            <pc:sldMk cId="2516040182" sldId="1729"/>
            <ac:picMk id="94" creationId="{A35D3B70-5849-4F42-B3D9-F22F1101C939}"/>
          </ac:picMkLst>
        </pc:picChg>
        <pc:picChg chg="mod">
          <ac:chgData name="NUSRET TAS" userId="257c181775a523eb" providerId="LiveId" clId="{1E4CD765-D20C-4236-8987-49A95B969D61}" dt="2022-10-06T05:19:25.315" v="1063" actId="207"/>
          <ac:picMkLst>
            <pc:docMk/>
            <pc:sldMk cId="2516040182" sldId="1729"/>
            <ac:picMk id="113" creationId="{D48C2C70-C411-4F0D-9674-2E47B4CBB613}"/>
          </ac:picMkLst>
        </pc:picChg>
        <pc:picChg chg="mod">
          <ac:chgData name="NUSRET TAS" userId="257c181775a523eb" providerId="LiveId" clId="{1E4CD765-D20C-4236-8987-49A95B969D61}" dt="2022-10-06T05:19:25.315" v="1063" actId="207"/>
          <ac:picMkLst>
            <pc:docMk/>
            <pc:sldMk cId="2516040182" sldId="1729"/>
            <ac:picMk id="124" creationId="{83E4E38D-9624-4634-AC06-5AE50B2BBCCE}"/>
          </ac:picMkLst>
        </pc:picChg>
        <pc:picChg chg="mod">
          <ac:chgData name="NUSRET TAS" userId="257c181775a523eb" providerId="LiveId" clId="{1E4CD765-D20C-4236-8987-49A95B969D61}" dt="2022-10-06T05:19:25.315" v="1063" actId="207"/>
          <ac:picMkLst>
            <pc:docMk/>
            <pc:sldMk cId="2516040182" sldId="1729"/>
            <ac:picMk id="133" creationId="{B388298E-4847-4FE0-97F9-6DFED4F705BA}"/>
          </ac:picMkLst>
        </pc:picChg>
        <pc:picChg chg="mod">
          <ac:chgData name="NUSRET TAS" userId="257c181775a523eb" providerId="LiveId" clId="{1E4CD765-D20C-4236-8987-49A95B969D61}" dt="2022-10-06T05:19:25.315" v="1063" actId="207"/>
          <ac:picMkLst>
            <pc:docMk/>
            <pc:sldMk cId="2516040182" sldId="1729"/>
            <ac:picMk id="156" creationId="{76236684-22BF-4949-8E1A-8BF25FBAC57E}"/>
          </ac:picMkLst>
        </pc:picChg>
        <pc:picChg chg="mod">
          <ac:chgData name="NUSRET TAS" userId="257c181775a523eb" providerId="LiveId" clId="{1E4CD765-D20C-4236-8987-49A95B969D61}" dt="2022-10-06T05:19:25.315" v="1063" actId="207"/>
          <ac:picMkLst>
            <pc:docMk/>
            <pc:sldMk cId="2516040182" sldId="1729"/>
            <ac:picMk id="157" creationId="{19D7F318-387F-432E-A9C6-BCAC08762793}"/>
          </ac:picMkLst>
        </pc:picChg>
        <pc:picChg chg="mod">
          <ac:chgData name="NUSRET TAS" userId="257c181775a523eb" providerId="LiveId" clId="{1E4CD765-D20C-4236-8987-49A95B969D61}" dt="2022-10-06T05:19:25.315" v="1063" actId="207"/>
          <ac:picMkLst>
            <pc:docMk/>
            <pc:sldMk cId="2516040182" sldId="1729"/>
            <ac:picMk id="182" creationId="{E4F30AA1-E15A-4245-8711-B42DE5B3C735}"/>
          </ac:picMkLst>
        </pc:picChg>
        <pc:cxnChg chg="mod ord">
          <ac:chgData name="NUSRET TAS" userId="257c181775a523eb" providerId="LiveId" clId="{1E4CD765-D20C-4236-8987-49A95B969D61}" dt="2022-10-08T04:55:40.246" v="1615" actId="1038"/>
          <ac:cxnSpMkLst>
            <pc:docMk/>
            <pc:sldMk cId="2516040182" sldId="1729"/>
            <ac:cxnSpMk id="36" creationId="{BE2823C1-C228-43CD-940E-CFCC4C406657}"/>
          </ac:cxnSpMkLst>
        </pc:cxnChg>
        <pc:cxnChg chg="mod">
          <ac:chgData name="NUSRET TAS" userId="257c181775a523eb" providerId="LiveId" clId="{1E4CD765-D20C-4236-8987-49A95B969D61}" dt="2022-10-06T05:19:09.289" v="1062" actId="1076"/>
          <ac:cxnSpMkLst>
            <pc:docMk/>
            <pc:sldMk cId="2516040182" sldId="1729"/>
            <ac:cxnSpMk id="125" creationId="{5AA92534-FAA1-4844-9BD3-BCB8D9293921}"/>
          </ac:cxnSpMkLst>
        </pc:cxnChg>
        <pc:cxnChg chg="mod">
          <ac:chgData name="NUSRET TAS" userId="257c181775a523eb" providerId="LiveId" clId="{1E4CD765-D20C-4236-8987-49A95B969D61}" dt="2022-10-06T05:19:09.289" v="1062" actId="1076"/>
          <ac:cxnSpMkLst>
            <pc:docMk/>
            <pc:sldMk cId="2516040182" sldId="1729"/>
            <ac:cxnSpMk id="134" creationId="{8F6AC042-FCB0-4A0F-A10F-C15F14AA2779}"/>
          </ac:cxnSpMkLst>
        </pc:cxnChg>
        <pc:cxnChg chg="del">
          <ac:chgData name="NUSRET TAS" userId="257c181775a523eb" providerId="LiveId" clId="{1E4CD765-D20C-4236-8987-49A95B969D61}" dt="2022-10-08T04:53:40.167" v="1593" actId="478"/>
          <ac:cxnSpMkLst>
            <pc:docMk/>
            <pc:sldMk cId="2516040182" sldId="1729"/>
            <ac:cxnSpMk id="188" creationId="{69C4D216-D67F-42D1-B6B1-82D19DE45390}"/>
          </ac:cxnSpMkLst>
        </pc:cxnChg>
      </pc:sldChg>
      <pc:sldChg chg="addSp delSp modSp add mod ord modAnim">
        <pc:chgData name="NUSRET TAS" userId="257c181775a523eb" providerId="LiveId" clId="{1E4CD765-D20C-4236-8987-49A95B969D61}" dt="2022-10-10T23:46:42.702" v="4261"/>
        <pc:sldMkLst>
          <pc:docMk/>
          <pc:sldMk cId="1786970418" sldId="1730"/>
        </pc:sldMkLst>
        <pc:spChg chg="mod">
          <ac:chgData name="NUSRET TAS" userId="257c181775a523eb" providerId="LiveId" clId="{1E4CD765-D20C-4236-8987-49A95B969D61}" dt="2022-10-10T23:46:42.702" v="4261"/>
          <ac:spMkLst>
            <pc:docMk/>
            <pc:sldMk cId="1786970418" sldId="1730"/>
            <ac:spMk id="2" creationId="{D3430BA2-C4BD-4ED1-87B9-FFD38A06657B}"/>
          </ac:spMkLst>
        </pc:spChg>
        <pc:spChg chg="add mod">
          <ac:chgData name="NUSRET TAS" userId="257c181775a523eb" providerId="LiveId" clId="{1E4CD765-D20C-4236-8987-49A95B969D61}" dt="2022-10-06T05:10:01.499" v="909"/>
          <ac:spMkLst>
            <pc:docMk/>
            <pc:sldMk cId="1786970418" sldId="1730"/>
            <ac:spMk id="53" creationId="{1B68A4DF-6FCC-4CBF-87E7-3FC95EC93C51}"/>
          </ac:spMkLst>
        </pc:spChg>
        <pc:spChg chg="mod">
          <ac:chgData name="NUSRET TAS" userId="257c181775a523eb" providerId="LiveId" clId="{1E4CD765-D20C-4236-8987-49A95B969D61}" dt="2022-10-08T04:56:11.772" v="1621" actId="1036"/>
          <ac:spMkLst>
            <pc:docMk/>
            <pc:sldMk cId="1786970418" sldId="1730"/>
            <ac:spMk id="54" creationId="{7E18EC02-86CD-4750-AACF-DBFBBF3490D5}"/>
          </ac:spMkLst>
        </pc:spChg>
        <pc:spChg chg="mod">
          <ac:chgData name="NUSRET TAS" userId="257c181775a523eb" providerId="LiveId" clId="{1E4CD765-D20C-4236-8987-49A95B969D61}" dt="2022-10-06T05:09:15.897" v="900" actId="20577"/>
          <ac:spMkLst>
            <pc:docMk/>
            <pc:sldMk cId="1786970418" sldId="1730"/>
            <ac:spMk id="72" creationId="{C95AD952-E0F1-4966-B840-5C278AD5D033}"/>
          </ac:spMkLst>
        </pc:spChg>
        <pc:spChg chg="del">
          <ac:chgData name="NUSRET TAS" userId="257c181775a523eb" providerId="LiveId" clId="{1E4CD765-D20C-4236-8987-49A95B969D61}" dt="2022-10-08T04:54:19.293" v="1603" actId="478"/>
          <ac:spMkLst>
            <pc:docMk/>
            <pc:sldMk cId="1786970418" sldId="1730"/>
            <ac:spMk id="187" creationId="{71ECF776-86A0-47E9-957A-ACA803045D70}"/>
          </ac:spMkLst>
        </pc:spChg>
        <pc:spChg chg="del">
          <ac:chgData name="NUSRET TAS" userId="257c181775a523eb" providerId="LiveId" clId="{1E4CD765-D20C-4236-8987-49A95B969D61}" dt="2022-10-08T04:54:17.059" v="1601" actId="478"/>
          <ac:spMkLst>
            <pc:docMk/>
            <pc:sldMk cId="1786970418" sldId="1730"/>
            <ac:spMk id="189" creationId="{C8EB66C8-D84E-4F3A-95FC-53D746559ACB}"/>
          </ac:spMkLst>
        </pc:spChg>
        <pc:picChg chg="mod">
          <ac:chgData name="NUSRET TAS" userId="257c181775a523eb" providerId="LiveId" clId="{1E4CD765-D20C-4236-8987-49A95B969D61}" dt="2022-10-06T05:20:06.334" v="1075" actId="207"/>
          <ac:picMkLst>
            <pc:docMk/>
            <pc:sldMk cId="1786970418" sldId="1730"/>
            <ac:picMk id="11" creationId="{94413B9C-9B69-4A50-820E-6B4D973B6508}"/>
          </ac:picMkLst>
        </pc:picChg>
        <pc:picChg chg="mod">
          <ac:chgData name="NUSRET TAS" userId="257c181775a523eb" providerId="LiveId" clId="{1E4CD765-D20C-4236-8987-49A95B969D61}" dt="2022-10-06T05:20:06.334" v="1075" actId="207"/>
          <ac:picMkLst>
            <pc:docMk/>
            <pc:sldMk cId="1786970418" sldId="1730"/>
            <ac:picMk id="15" creationId="{776802FE-BC00-4FC5-BC92-D17C5D77F08A}"/>
          </ac:picMkLst>
        </pc:picChg>
        <pc:picChg chg="mod">
          <ac:chgData name="NUSRET TAS" userId="257c181775a523eb" providerId="LiveId" clId="{1E4CD765-D20C-4236-8987-49A95B969D61}" dt="2022-10-06T05:20:06.334" v="1075" actId="207"/>
          <ac:picMkLst>
            <pc:docMk/>
            <pc:sldMk cId="1786970418" sldId="1730"/>
            <ac:picMk id="19" creationId="{BBE9DF26-E3BC-4754-8A1F-5736E4FBBB74}"/>
          </ac:picMkLst>
        </pc:picChg>
        <pc:picChg chg="mod">
          <ac:chgData name="NUSRET TAS" userId="257c181775a523eb" providerId="LiveId" clId="{1E4CD765-D20C-4236-8987-49A95B969D61}" dt="2022-10-06T05:20:06.334" v="1075" actId="207"/>
          <ac:picMkLst>
            <pc:docMk/>
            <pc:sldMk cId="1786970418" sldId="1730"/>
            <ac:picMk id="22" creationId="{56D370AA-7F9A-4486-A8C7-6F020F0181FE}"/>
          </ac:picMkLst>
        </pc:picChg>
        <pc:picChg chg="mod">
          <ac:chgData name="NUSRET TAS" userId="257c181775a523eb" providerId="LiveId" clId="{1E4CD765-D20C-4236-8987-49A95B969D61}" dt="2022-10-06T05:20:06.334" v="1075" actId="207"/>
          <ac:picMkLst>
            <pc:docMk/>
            <pc:sldMk cId="1786970418" sldId="1730"/>
            <ac:picMk id="83" creationId="{E743E674-DF22-4A28-83D1-9F37C1D76A13}"/>
          </ac:picMkLst>
        </pc:picChg>
        <pc:picChg chg="mod">
          <ac:chgData name="NUSRET TAS" userId="257c181775a523eb" providerId="LiveId" clId="{1E4CD765-D20C-4236-8987-49A95B969D61}" dt="2022-10-06T05:20:06.334" v="1075" actId="207"/>
          <ac:picMkLst>
            <pc:docMk/>
            <pc:sldMk cId="1786970418" sldId="1730"/>
            <ac:picMk id="90" creationId="{B401C5C7-0831-42C0-B57B-4E7A69222490}"/>
          </ac:picMkLst>
        </pc:picChg>
        <pc:picChg chg="mod">
          <ac:chgData name="NUSRET TAS" userId="257c181775a523eb" providerId="LiveId" clId="{1E4CD765-D20C-4236-8987-49A95B969D61}" dt="2022-10-06T05:20:06.334" v="1075" actId="207"/>
          <ac:picMkLst>
            <pc:docMk/>
            <pc:sldMk cId="1786970418" sldId="1730"/>
            <ac:picMk id="94" creationId="{A35D3B70-5849-4F42-B3D9-F22F1101C939}"/>
          </ac:picMkLst>
        </pc:picChg>
        <pc:picChg chg="mod">
          <ac:chgData name="NUSRET TAS" userId="257c181775a523eb" providerId="LiveId" clId="{1E4CD765-D20C-4236-8987-49A95B969D61}" dt="2022-10-06T05:20:06.334" v="1075" actId="207"/>
          <ac:picMkLst>
            <pc:docMk/>
            <pc:sldMk cId="1786970418" sldId="1730"/>
            <ac:picMk id="113" creationId="{D48C2C70-C411-4F0D-9674-2E47B4CBB613}"/>
          </ac:picMkLst>
        </pc:picChg>
        <pc:picChg chg="mod">
          <ac:chgData name="NUSRET TAS" userId="257c181775a523eb" providerId="LiveId" clId="{1E4CD765-D20C-4236-8987-49A95B969D61}" dt="2022-10-06T05:20:06.334" v="1075" actId="207"/>
          <ac:picMkLst>
            <pc:docMk/>
            <pc:sldMk cId="1786970418" sldId="1730"/>
            <ac:picMk id="124" creationId="{83E4E38D-9624-4634-AC06-5AE50B2BBCCE}"/>
          </ac:picMkLst>
        </pc:picChg>
        <pc:picChg chg="mod">
          <ac:chgData name="NUSRET TAS" userId="257c181775a523eb" providerId="LiveId" clId="{1E4CD765-D20C-4236-8987-49A95B969D61}" dt="2022-10-06T05:20:06.334" v="1075" actId="207"/>
          <ac:picMkLst>
            <pc:docMk/>
            <pc:sldMk cId="1786970418" sldId="1730"/>
            <ac:picMk id="133" creationId="{B388298E-4847-4FE0-97F9-6DFED4F705BA}"/>
          </ac:picMkLst>
        </pc:picChg>
        <pc:picChg chg="mod">
          <ac:chgData name="NUSRET TAS" userId="257c181775a523eb" providerId="LiveId" clId="{1E4CD765-D20C-4236-8987-49A95B969D61}" dt="2022-10-06T05:20:06.334" v="1075" actId="207"/>
          <ac:picMkLst>
            <pc:docMk/>
            <pc:sldMk cId="1786970418" sldId="1730"/>
            <ac:picMk id="156" creationId="{76236684-22BF-4949-8E1A-8BF25FBAC57E}"/>
          </ac:picMkLst>
        </pc:picChg>
        <pc:picChg chg="mod">
          <ac:chgData name="NUSRET TAS" userId="257c181775a523eb" providerId="LiveId" clId="{1E4CD765-D20C-4236-8987-49A95B969D61}" dt="2022-10-06T05:20:06.334" v="1075" actId="207"/>
          <ac:picMkLst>
            <pc:docMk/>
            <pc:sldMk cId="1786970418" sldId="1730"/>
            <ac:picMk id="157" creationId="{19D7F318-387F-432E-A9C6-BCAC08762793}"/>
          </ac:picMkLst>
        </pc:picChg>
        <pc:picChg chg="mod">
          <ac:chgData name="NUSRET TAS" userId="257c181775a523eb" providerId="LiveId" clId="{1E4CD765-D20C-4236-8987-49A95B969D61}" dt="2022-10-06T05:20:06.334" v="1075" actId="207"/>
          <ac:picMkLst>
            <pc:docMk/>
            <pc:sldMk cId="1786970418" sldId="1730"/>
            <ac:picMk id="182" creationId="{E4F30AA1-E15A-4245-8711-B42DE5B3C735}"/>
          </ac:picMkLst>
        </pc:picChg>
        <pc:cxnChg chg="mod ord">
          <ac:chgData name="NUSRET TAS" userId="257c181775a523eb" providerId="LiveId" clId="{1E4CD765-D20C-4236-8987-49A95B969D61}" dt="2022-10-08T04:56:11.772" v="1621" actId="1036"/>
          <ac:cxnSpMkLst>
            <pc:docMk/>
            <pc:sldMk cId="1786970418" sldId="1730"/>
            <ac:cxnSpMk id="36" creationId="{BE2823C1-C228-43CD-940E-CFCC4C406657}"/>
          </ac:cxnSpMkLst>
        </pc:cxnChg>
        <pc:cxnChg chg="del">
          <ac:chgData name="NUSRET TAS" userId="257c181775a523eb" providerId="LiveId" clId="{1E4CD765-D20C-4236-8987-49A95B969D61}" dt="2022-10-08T04:54:17.950" v="1602" actId="478"/>
          <ac:cxnSpMkLst>
            <pc:docMk/>
            <pc:sldMk cId="1786970418" sldId="1730"/>
            <ac:cxnSpMk id="188" creationId="{69C4D216-D67F-42D1-B6B1-82D19DE45390}"/>
          </ac:cxnSpMkLst>
        </pc:cxnChg>
      </pc:sldChg>
      <pc:sldChg chg="addSp delSp modSp add mod modAnim">
        <pc:chgData name="NUSRET TAS" userId="257c181775a523eb" providerId="LiveId" clId="{1E4CD765-D20C-4236-8987-49A95B969D61}" dt="2022-10-10T23:46:51.267" v="4265"/>
        <pc:sldMkLst>
          <pc:docMk/>
          <pc:sldMk cId="3234786205" sldId="1731"/>
        </pc:sldMkLst>
        <pc:spChg chg="mod">
          <ac:chgData name="NUSRET TAS" userId="257c181775a523eb" providerId="LiveId" clId="{1E4CD765-D20C-4236-8987-49A95B969D61}" dt="2022-10-10T23:46:51.267" v="4265"/>
          <ac:spMkLst>
            <pc:docMk/>
            <pc:sldMk cId="3234786205" sldId="1731"/>
            <ac:spMk id="2" creationId="{4F7B4ECE-19ED-4FC3-91B0-5645FD2428DC}"/>
          </ac:spMkLst>
        </pc:spChg>
        <pc:spChg chg="del mod">
          <ac:chgData name="NUSRET TAS" userId="257c181775a523eb" providerId="LiveId" clId="{1E4CD765-D20C-4236-8987-49A95B969D61}" dt="2022-10-06T05:12:18.345" v="975" actId="478"/>
          <ac:spMkLst>
            <pc:docMk/>
            <pc:sldMk cId="3234786205" sldId="1731"/>
            <ac:spMk id="3" creationId="{18DAA3EC-5777-4B58-BE98-BFD3433F7FC7}"/>
          </ac:spMkLst>
        </pc:spChg>
        <pc:spChg chg="add mod">
          <ac:chgData name="NUSRET TAS" userId="257c181775a523eb" providerId="LiveId" clId="{1E4CD765-D20C-4236-8987-49A95B969D61}" dt="2022-10-06T05:16:47.641" v="1039" actId="1076"/>
          <ac:spMkLst>
            <pc:docMk/>
            <pc:sldMk cId="3234786205" sldId="1731"/>
            <ac:spMk id="7" creationId="{9EDABF06-9FD7-4155-B582-64C3B67F4E6B}"/>
          </ac:spMkLst>
        </pc:spChg>
        <pc:spChg chg="add del mod">
          <ac:chgData name="NUSRET TAS" userId="257c181775a523eb" providerId="LiveId" clId="{1E4CD765-D20C-4236-8987-49A95B969D61}" dt="2022-10-06T05:12:49.026" v="982" actId="478"/>
          <ac:spMkLst>
            <pc:docMk/>
            <pc:sldMk cId="3234786205" sldId="1731"/>
            <ac:spMk id="8" creationId="{EB4D59E2-98F9-495C-A155-3469D6CE5054}"/>
          </ac:spMkLst>
        </pc:spChg>
        <pc:spChg chg="add del mod">
          <ac:chgData name="NUSRET TAS" userId="257c181775a523eb" providerId="LiveId" clId="{1E4CD765-D20C-4236-8987-49A95B969D61}" dt="2022-10-06T05:12:24.414" v="977" actId="478"/>
          <ac:spMkLst>
            <pc:docMk/>
            <pc:sldMk cId="3234786205" sldId="1731"/>
            <ac:spMk id="9" creationId="{32D768AB-FA76-4CAA-92D5-5DDEFFCD079A}"/>
          </ac:spMkLst>
        </pc:spChg>
        <pc:spChg chg="add del mod">
          <ac:chgData name="NUSRET TAS" userId="257c181775a523eb" providerId="LiveId" clId="{1E4CD765-D20C-4236-8987-49A95B969D61}" dt="2022-10-06T05:12:30.551" v="978" actId="478"/>
          <ac:spMkLst>
            <pc:docMk/>
            <pc:sldMk cId="3234786205" sldId="1731"/>
            <ac:spMk id="13" creationId="{EF46C3C9-BA52-4A5F-A89D-0F39A656DEAC}"/>
          </ac:spMkLst>
        </pc:spChg>
        <pc:spChg chg="add mod">
          <ac:chgData name="NUSRET TAS" userId="257c181775a523eb" providerId="LiveId" clId="{1E4CD765-D20C-4236-8987-49A95B969D61}" dt="2022-10-06T05:16:47.641" v="1039" actId="1076"/>
          <ac:spMkLst>
            <pc:docMk/>
            <pc:sldMk cId="3234786205" sldId="1731"/>
            <ac:spMk id="15" creationId="{75723C48-094F-4535-B39C-003F2D886783}"/>
          </ac:spMkLst>
        </pc:spChg>
        <pc:spChg chg="add del mod">
          <ac:chgData name="NUSRET TAS" userId="257c181775a523eb" providerId="LiveId" clId="{1E4CD765-D20C-4236-8987-49A95B969D61}" dt="2022-10-06T05:12:36.403" v="979" actId="478"/>
          <ac:spMkLst>
            <pc:docMk/>
            <pc:sldMk cId="3234786205" sldId="1731"/>
            <ac:spMk id="19" creationId="{C0373D21-8985-45C2-878D-E7023F0243CE}"/>
          </ac:spMkLst>
        </pc:spChg>
        <pc:spChg chg="add del mod">
          <ac:chgData name="NUSRET TAS" userId="257c181775a523eb" providerId="LiveId" clId="{1E4CD765-D20C-4236-8987-49A95B969D61}" dt="2022-10-06T05:12:36.403" v="979" actId="478"/>
          <ac:spMkLst>
            <pc:docMk/>
            <pc:sldMk cId="3234786205" sldId="1731"/>
            <ac:spMk id="20" creationId="{6DCC7338-5D06-4FA0-B035-8D9EFE8FF69D}"/>
          </ac:spMkLst>
        </pc:spChg>
        <pc:spChg chg="add del mod">
          <ac:chgData name="NUSRET TAS" userId="257c181775a523eb" providerId="LiveId" clId="{1E4CD765-D20C-4236-8987-49A95B969D61}" dt="2022-10-06T05:12:36.403" v="979" actId="478"/>
          <ac:spMkLst>
            <pc:docMk/>
            <pc:sldMk cId="3234786205" sldId="1731"/>
            <ac:spMk id="21" creationId="{7724ADA7-0AD2-45AA-AC28-783A895DB9F0}"/>
          </ac:spMkLst>
        </pc:spChg>
        <pc:spChg chg="add mod">
          <ac:chgData name="NUSRET TAS" userId="257c181775a523eb" providerId="LiveId" clId="{1E4CD765-D20C-4236-8987-49A95B969D61}" dt="2022-10-06T05:16:47.641" v="1039" actId="1076"/>
          <ac:spMkLst>
            <pc:docMk/>
            <pc:sldMk cId="3234786205" sldId="1731"/>
            <ac:spMk id="22" creationId="{0EBBDC3F-897A-4A1F-BAD3-2F3F27BFE099}"/>
          </ac:spMkLst>
        </pc:spChg>
        <pc:spChg chg="add mod">
          <ac:chgData name="NUSRET TAS" userId="257c181775a523eb" providerId="LiveId" clId="{1E4CD765-D20C-4236-8987-49A95B969D61}" dt="2022-10-06T05:16:47.641" v="1039" actId="1076"/>
          <ac:spMkLst>
            <pc:docMk/>
            <pc:sldMk cId="3234786205" sldId="1731"/>
            <ac:spMk id="23" creationId="{E64A1B89-537E-4A85-A444-B843A0181610}"/>
          </ac:spMkLst>
        </pc:spChg>
        <pc:spChg chg="add mod">
          <ac:chgData name="NUSRET TAS" userId="257c181775a523eb" providerId="LiveId" clId="{1E4CD765-D20C-4236-8987-49A95B969D61}" dt="2022-10-06T05:16:47.641" v="1039" actId="1076"/>
          <ac:spMkLst>
            <pc:docMk/>
            <pc:sldMk cId="3234786205" sldId="1731"/>
            <ac:spMk id="31" creationId="{CD9B31CD-58B1-4BDE-878D-07BD410EBC5B}"/>
          </ac:spMkLst>
        </pc:spChg>
        <pc:spChg chg="add mod">
          <ac:chgData name="NUSRET TAS" userId="257c181775a523eb" providerId="LiveId" clId="{1E4CD765-D20C-4236-8987-49A95B969D61}" dt="2022-10-06T05:16:47.641" v="1039" actId="1076"/>
          <ac:spMkLst>
            <pc:docMk/>
            <pc:sldMk cId="3234786205" sldId="1731"/>
            <ac:spMk id="35" creationId="{49BFEE34-0EAB-41D9-A883-DEBCBA4F54E3}"/>
          </ac:spMkLst>
        </pc:spChg>
        <pc:spChg chg="add mod">
          <ac:chgData name="NUSRET TAS" userId="257c181775a523eb" providerId="LiveId" clId="{1E4CD765-D20C-4236-8987-49A95B969D61}" dt="2022-10-06T05:16:47.641" v="1039" actId="1076"/>
          <ac:spMkLst>
            <pc:docMk/>
            <pc:sldMk cId="3234786205" sldId="1731"/>
            <ac:spMk id="36" creationId="{A438DCAF-8416-4BC6-BDA4-E438A4ACB500}"/>
          </ac:spMkLst>
        </pc:spChg>
        <pc:spChg chg="add mod">
          <ac:chgData name="NUSRET TAS" userId="257c181775a523eb" providerId="LiveId" clId="{1E4CD765-D20C-4236-8987-49A95B969D61}" dt="2022-10-06T05:16:47.641" v="1039" actId="1076"/>
          <ac:spMkLst>
            <pc:docMk/>
            <pc:sldMk cId="3234786205" sldId="1731"/>
            <ac:spMk id="37" creationId="{4A79CE27-497D-435C-AB73-63000A50935B}"/>
          </ac:spMkLst>
        </pc:spChg>
        <pc:spChg chg="add del mod">
          <ac:chgData name="NUSRET TAS" userId="257c181775a523eb" providerId="LiveId" clId="{1E4CD765-D20C-4236-8987-49A95B969D61}" dt="2022-10-06T05:12:46.178" v="981" actId="478"/>
          <ac:spMkLst>
            <pc:docMk/>
            <pc:sldMk cId="3234786205" sldId="1731"/>
            <ac:spMk id="48" creationId="{412753F2-5F15-4102-B0BF-2A9C56491CCF}"/>
          </ac:spMkLst>
        </pc:spChg>
        <pc:spChg chg="add del mod">
          <ac:chgData name="NUSRET TAS" userId="257c181775a523eb" providerId="LiveId" clId="{1E4CD765-D20C-4236-8987-49A95B969D61}" dt="2022-10-06T05:12:36.403" v="979" actId="478"/>
          <ac:spMkLst>
            <pc:docMk/>
            <pc:sldMk cId="3234786205" sldId="1731"/>
            <ac:spMk id="50" creationId="{A26D825C-9D06-4DFE-BB81-77574F6F830E}"/>
          </ac:spMkLst>
        </pc:spChg>
        <pc:spChg chg="add mod">
          <ac:chgData name="NUSRET TAS" userId="257c181775a523eb" providerId="LiveId" clId="{1E4CD765-D20C-4236-8987-49A95B969D61}" dt="2022-10-06T05:16:47.641" v="1039" actId="1076"/>
          <ac:spMkLst>
            <pc:docMk/>
            <pc:sldMk cId="3234786205" sldId="1731"/>
            <ac:spMk id="51" creationId="{03F049D2-7D69-4B30-880E-85C075039189}"/>
          </ac:spMkLst>
        </pc:spChg>
        <pc:spChg chg="add mod">
          <ac:chgData name="NUSRET TAS" userId="257c181775a523eb" providerId="LiveId" clId="{1E4CD765-D20C-4236-8987-49A95B969D61}" dt="2022-10-06T05:16:47.641" v="1039" actId="1076"/>
          <ac:spMkLst>
            <pc:docMk/>
            <pc:sldMk cId="3234786205" sldId="1731"/>
            <ac:spMk id="56" creationId="{B8015AA3-0E4E-49CA-B95C-323D6D4D4FF0}"/>
          </ac:spMkLst>
        </pc:spChg>
        <pc:spChg chg="add mod">
          <ac:chgData name="NUSRET TAS" userId="257c181775a523eb" providerId="LiveId" clId="{1E4CD765-D20C-4236-8987-49A95B969D61}" dt="2022-10-06T05:16:47.641" v="1039" actId="1076"/>
          <ac:spMkLst>
            <pc:docMk/>
            <pc:sldMk cId="3234786205" sldId="1731"/>
            <ac:spMk id="57" creationId="{FCAC4976-94A6-4C9B-BA7C-5A4AF4CAD7BA}"/>
          </ac:spMkLst>
        </pc:spChg>
        <pc:spChg chg="add mod ord">
          <ac:chgData name="NUSRET TAS" userId="257c181775a523eb" providerId="LiveId" clId="{1E4CD765-D20C-4236-8987-49A95B969D61}" dt="2022-10-06T22:57:19.875" v="1374" actId="167"/>
          <ac:spMkLst>
            <pc:docMk/>
            <pc:sldMk cId="3234786205" sldId="1731"/>
            <ac:spMk id="58" creationId="{2209110A-B7AD-431A-8042-ED3EFBC8D5F4}"/>
          </ac:spMkLst>
        </pc:spChg>
        <pc:picChg chg="add mod">
          <ac:chgData name="NUSRET TAS" userId="257c181775a523eb" providerId="LiveId" clId="{1E4CD765-D20C-4236-8987-49A95B969D61}" dt="2022-10-06T05:16:47.641" v="1039" actId="1076"/>
          <ac:picMkLst>
            <pc:docMk/>
            <pc:sldMk cId="3234786205" sldId="1731"/>
            <ac:picMk id="4" creationId="{21F93C74-A1E5-4D2D-AAAF-F517AF815135}"/>
          </ac:picMkLst>
        </pc:picChg>
        <pc:picChg chg="add mod">
          <ac:chgData name="NUSRET TAS" userId="257c181775a523eb" providerId="LiveId" clId="{1E4CD765-D20C-4236-8987-49A95B969D61}" dt="2022-10-06T05:16:47.641" v="1039" actId="1076"/>
          <ac:picMkLst>
            <pc:docMk/>
            <pc:sldMk cId="3234786205" sldId="1731"/>
            <ac:picMk id="5" creationId="{3805DCD4-D803-4E67-9DD6-76F66DD591CF}"/>
          </ac:picMkLst>
        </pc:picChg>
        <pc:picChg chg="add mod">
          <ac:chgData name="NUSRET TAS" userId="257c181775a523eb" providerId="LiveId" clId="{1E4CD765-D20C-4236-8987-49A95B969D61}" dt="2022-10-06T05:16:47.641" v="1039" actId="1076"/>
          <ac:picMkLst>
            <pc:docMk/>
            <pc:sldMk cId="3234786205" sldId="1731"/>
            <ac:picMk id="6" creationId="{CAF27530-D065-4D99-8C51-CB1E24273C36}"/>
          </ac:picMkLst>
        </pc:picChg>
        <pc:picChg chg="add mod ord">
          <ac:chgData name="NUSRET TAS" userId="257c181775a523eb" providerId="LiveId" clId="{1E4CD765-D20C-4236-8987-49A95B969D61}" dt="2022-10-08T04:58:14.973" v="1644" actId="167"/>
          <ac:picMkLst>
            <pc:docMk/>
            <pc:sldMk cId="3234786205" sldId="1731"/>
            <ac:picMk id="11" creationId="{A1FD6BD5-B912-4977-916A-0C86FB1210D3}"/>
          </ac:picMkLst>
        </pc:picChg>
        <pc:picChg chg="add mod">
          <ac:chgData name="NUSRET TAS" userId="257c181775a523eb" providerId="LiveId" clId="{1E4CD765-D20C-4236-8987-49A95B969D61}" dt="2022-10-06T05:16:47.641" v="1039" actId="1076"/>
          <ac:picMkLst>
            <pc:docMk/>
            <pc:sldMk cId="3234786205" sldId="1731"/>
            <ac:picMk id="24" creationId="{5BD96EDB-CF78-40B1-BA66-8F68625AD672}"/>
          </ac:picMkLst>
        </pc:picChg>
        <pc:picChg chg="add mod">
          <ac:chgData name="NUSRET TAS" userId="257c181775a523eb" providerId="LiveId" clId="{1E4CD765-D20C-4236-8987-49A95B969D61}" dt="2022-10-06T05:16:47.641" v="1039" actId="1076"/>
          <ac:picMkLst>
            <pc:docMk/>
            <pc:sldMk cId="3234786205" sldId="1731"/>
            <ac:picMk id="26" creationId="{DF5A6823-D161-41DA-B17A-E38B00F132B7}"/>
          </ac:picMkLst>
        </pc:picChg>
        <pc:picChg chg="add del mod">
          <ac:chgData name="NUSRET TAS" userId="257c181775a523eb" providerId="LiveId" clId="{1E4CD765-D20C-4236-8987-49A95B969D61}" dt="2022-10-06T05:13:12.405" v="985" actId="478"/>
          <ac:picMkLst>
            <pc:docMk/>
            <pc:sldMk cId="3234786205" sldId="1731"/>
            <ac:picMk id="28" creationId="{6499CBF0-BEDC-46D2-8ACD-F61BE3B8673C}"/>
          </ac:picMkLst>
        </pc:picChg>
        <pc:picChg chg="add mod">
          <ac:chgData name="NUSRET TAS" userId="257c181775a523eb" providerId="LiveId" clId="{1E4CD765-D20C-4236-8987-49A95B969D61}" dt="2022-10-06T05:16:47.641" v="1039" actId="1076"/>
          <ac:picMkLst>
            <pc:docMk/>
            <pc:sldMk cId="3234786205" sldId="1731"/>
            <ac:picMk id="29" creationId="{2318D142-6EFE-4215-B3C6-EF1102DD0687}"/>
          </ac:picMkLst>
        </pc:picChg>
        <pc:picChg chg="add del mod">
          <ac:chgData name="NUSRET TAS" userId="257c181775a523eb" providerId="LiveId" clId="{1E4CD765-D20C-4236-8987-49A95B969D61}" dt="2022-10-06T05:12:30.551" v="978" actId="478"/>
          <ac:picMkLst>
            <pc:docMk/>
            <pc:sldMk cId="3234786205" sldId="1731"/>
            <ac:picMk id="32" creationId="{372B1CCE-4D1B-4CEC-B60C-A8F15600DC2D}"/>
          </ac:picMkLst>
        </pc:picChg>
        <pc:picChg chg="add mod">
          <ac:chgData name="NUSRET TAS" userId="257c181775a523eb" providerId="LiveId" clId="{1E4CD765-D20C-4236-8987-49A95B969D61}" dt="2022-10-06T05:16:47.641" v="1039" actId="1076"/>
          <ac:picMkLst>
            <pc:docMk/>
            <pc:sldMk cId="3234786205" sldId="1731"/>
            <ac:picMk id="34" creationId="{03250A7A-8AC9-40E2-9FD1-7032FB4F9204}"/>
          </ac:picMkLst>
        </pc:picChg>
        <pc:picChg chg="add mod">
          <ac:chgData name="NUSRET TAS" userId="257c181775a523eb" providerId="LiveId" clId="{1E4CD765-D20C-4236-8987-49A95B969D61}" dt="2022-10-06T05:16:47.641" v="1039" actId="1076"/>
          <ac:picMkLst>
            <pc:docMk/>
            <pc:sldMk cId="3234786205" sldId="1731"/>
            <ac:picMk id="38" creationId="{37228EA5-45BC-4C9C-A1F1-AA60CC61A60F}"/>
          </ac:picMkLst>
        </pc:picChg>
        <pc:picChg chg="add mod">
          <ac:chgData name="NUSRET TAS" userId="257c181775a523eb" providerId="LiveId" clId="{1E4CD765-D20C-4236-8987-49A95B969D61}" dt="2022-10-06T05:16:47.641" v="1039" actId="1076"/>
          <ac:picMkLst>
            <pc:docMk/>
            <pc:sldMk cId="3234786205" sldId="1731"/>
            <ac:picMk id="40" creationId="{8D8E77A2-E7D2-4CD1-9B12-F580E36A1327}"/>
          </ac:picMkLst>
        </pc:picChg>
        <pc:picChg chg="add mod">
          <ac:chgData name="NUSRET TAS" userId="257c181775a523eb" providerId="LiveId" clId="{1E4CD765-D20C-4236-8987-49A95B969D61}" dt="2022-10-06T05:16:47.641" v="1039" actId="1076"/>
          <ac:picMkLst>
            <pc:docMk/>
            <pc:sldMk cId="3234786205" sldId="1731"/>
            <ac:picMk id="41" creationId="{7148AA48-6455-4107-9BEE-9D709909EEFC}"/>
          </ac:picMkLst>
        </pc:picChg>
        <pc:picChg chg="add del mod">
          <ac:chgData name="NUSRET TAS" userId="257c181775a523eb" providerId="LiveId" clId="{1E4CD765-D20C-4236-8987-49A95B969D61}" dt="2022-10-06T05:13:12.405" v="985" actId="478"/>
          <ac:picMkLst>
            <pc:docMk/>
            <pc:sldMk cId="3234786205" sldId="1731"/>
            <ac:picMk id="46" creationId="{CC5A3F47-5A0A-4FEC-84E2-F18A854DAC3A}"/>
          </ac:picMkLst>
        </pc:picChg>
        <pc:cxnChg chg="add del mod">
          <ac:chgData name="NUSRET TAS" userId="257c181775a523eb" providerId="LiveId" clId="{1E4CD765-D20C-4236-8987-49A95B969D61}" dt="2022-10-06T05:12:41.863" v="980" actId="478"/>
          <ac:cxnSpMkLst>
            <pc:docMk/>
            <pc:sldMk cId="3234786205" sldId="1731"/>
            <ac:cxnSpMk id="10" creationId="{58F30712-2807-49ED-AD6C-9DB6C1EC6E12}"/>
          </ac:cxnSpMkLst>
        </pc:cxnChg>
        <pc:cxnChg chg="add mod">
          <ac:chgData name="NUSRET TAS" userId="257c181775a523eb" providerId="LiveId" clId="{1E4CD765-D20C-4236-8987-49A95B969D61}" dt="2022-10-06T05:16:47.641" v="1039" actId="1076"/>
          <ac:cxnSpMkLst>
            <pc:docMk/>
            <pc:sldMk cId="3234786205" sldId="1731"/>
            <ac:cxnSpMk id="12" creationId="{2C1AA597-939D-42D7-868A-64C979415F87}"/>
          </ac:cxnSpMkLst>
        </pc:cxnChg>
        <pc:cxnChg chg="add mod">
          <ac:chgData name="NUSRET TAS" userId="257c181775a523eb" providerId="LiveId" clId="{1E4CD765-D20C-4236-8987-49A95B969D61}" dt="2022-10-06T05:16:47.641" v="1039" actId="1076"/>
          <ac:cxnSpMkLst>
            <pc:docMk/>
            <pc:sldMk cId="3234786205" sldId="1731"/>
            <ac:cxnSpMk id="14" creationId="{C18AEA44-9420-4EAD-8FC3-CA5FC2389E06}"/>
          </ac:cxnSpMkLst>
        </pc:cxnChg>
        <pc:cxnChg chg="add mod">
          <ac:chgData name="NUSRET TAS" userId="257c181775a523eb" providerId="LiveId" clId="{1E4CD765-D20C-4236-8987-49A95B969D61}" dt="2022-10-06T05:16:47.641" v="1039" actId="1076"/>
          <ac:cxnSpMkLst>
            <pc:docMk/>
            <pc:sldMk cId="3234786205" sldId="1731"/>
            <ac:cxnSpMk id="16" creationId="{7CA6531D-B8B6-4D79-BC70-3EB725F3F3A8}"/>
          </ac:cxnSpMkLst>
        </pc:cxnChg>
        <pc:cxnChg chg="add del mod">
          <ac:chgData name="NUSRET TAS" userId="257c181775a523eb" providerId="LiveId" clId="{1E4CD765-D20C-4236-8987-49A95B969D61}" dt="2022-10-06T05:12:41.863" v="980" actId="478"/>
          <ac:cxnSpMkLst>
            <pc:docMk/>
            <pc:sldMk cId="3234786205" sldId="1731"/>
            <ac:cxnSpMk id="17" creationId="{F124F9FF-2CD3-49EF-A11B-950ACED08DB0}"/>
          </ac:cxnSpMkLst>
        </pc:cxnChg>
        <pc:cxnChg chg="add del mod">
          <ac:chgData name="NUSRET TAS" userId="257c181775a523eb" providerId="LiveId" clId="{1E4CD765-D20C-4236-8987-49A95B969D61}" dt="2022-10-06T05:12:36.403" v="979" actId="478"/>
          <ac:cxnSpMkLst>
            <pc:docMk/>
            <pc:sldMk cId="3234786205" sldId="1731"/>
            <ac:cxnSpMk id="18" creationId="{7FFB2DB6-1267-4EA4-9A43-DC3DAD7820AA}"/>
          </ac:cxnSpMkLst>
        </pc:cxnChg>
        <pc:cxnChg chg="add mod">
          <ac:chgData name="NUSRET TAS" userId="257c181775a523eb" providerId="LiveId" clId="{1E4CD765-D20C-4236-8987-49A95B969D61}" dt="2022-10-06T05:16:47.641" v="1039" actId="1076"/>
          <ac:cxnSpMkLst>
            <pc:docMk/>
            <pc:sldMk cId="3234786205" sldId="1731"/>
            <ac:cxnSpMk id="25" creationId="{96F7C904-5E55-4B87-AFE5-82936632A9E4}"/>
          </ac:cxnSpMkLst>
        </pc:cxnChg>
        <pc:cxnChg chg="add mod">
          <ac:chgData name="NUSRET TAS" userId="257c181775a523eb" providerId="LiveId" clId="{1E4CD765-D20C-4236-8987-49A95B969D61}" dt="2022-10-06T05:16:47.641" v="1039" actId="1076"/>
          <ac:cxnSpMkLst>
            <pc:docMk/>
            <pc:sldMk cId="3234786205" sldId="1731"/>
            <ac:cxnSpMk id="27" creationId="{7009F568-015E-4A9D-97C0-EA40B2F7ED38}"/>
          </ac:cxnSpMkLst>
        </pc:cxnChg>
        <pc:cxnChg chg="add mod">
          <ac:chgData name="NUSRET TAS" userId="257c181775a523eb" providerId="LiveId" clId="{1E4CD765-D20C-4236-8987-49A95B969D61}" dt="2022-10-06T05:16:47.641" v="1039" actId="1076"/>
          <ac:cxnSpMkLst>
            <pc:docMk/>
            <pc:sldMk cId="3234786205" sldId="1731"/>
            <ac:cxnSpMk id="30" creationId="{B00AA402-081F-46E5-A00D-B56469ABFEFB}"/>
          </ac:cxnSpMkLst>
        </pc:cxnChg>
        <pc:cxnChg chg="add del mod">
          <ac:chgData name="NUSRET TAS" userId="257c181775a523eb" providerId="LiveId" clId="{1E4CD765-D20C-4236-8987-49A95B969D61}" dt="2022-10-06T05:12:30.551" v="978" actId="478"/>
          <ac:cxnSpMkLst>
            <pc:docMk/>
            <pc:sldMk cId="3234786205" sldId="1731"/>
            <ac:cxnSpMk id="33" creationId="{7D5703FB-987C-4258-AA98-07EC973D9C86}"/>
          </ac:cxnSpMkLst>
        </pc:cxnChg>
        <pc:cxnChg chg="add mod">
          <ac:chgData name="NUSRET TAS" userId="257c181775a523eb" providerId="LiveId" clId="{1E4CD765-D20C-4236-8987-49A95B969D61}" dt="2022-10-06T05:16:47.641" v="1039" actId="1076"/>
          <ac:cxnSpMkLst>
            <pc:docMk/>
            <pc:sldMk cId="3234786205" sldId="1731"/>
            <ac:cxnSpMk id="39" creationId="{05A0C202-423D-4A34-8AC7-DA1897A6DFA0}"/>
          </ac:cxnSpMkLst>
        </pc:cxnChg>
        <pc:cxnChg chg="add mod">
          <ac:chgData name="NUSRET TAS" userId="257c181775a523eb" providerId="LiveId" clId="{1E4CD765-D20C-4236-8987-49A95B969D61}" dt="2022-10-06T05:16:47.641" v="1039" actId="1076"/>
          <ac:cxnSpMkLst>
            <pc:docMk/>
            <pc:sldMk cId="3234786205" sldId="1731"/>
            <ac:cxnSpMk id="42" creationId="{ACB23477-E773-45BE-BFFE-DD2541372029}"/>
          </ac:cxnSpMkLst>
        </pc:cxnChg>
        <pc:cxnChg chg="add del mod">
          <ac:chgData name="NUSRET TAS" userId="257c181775a523eb" providerId="LiveId" clId="{1E4CD765-D20C-4236-8987-49A95B969D61}" dt="2022-10-06T05:13:12.405" v="985" actId="478"/>
          <ac:cxnSpMkLst>
            <pc:docMk/>
            <pc:sldMk cId="3234786205" sldId="1731"/>
            <ac:cxnSpMk id="43" creationId="{FD851738-D40F-4CDF-AB53-55C18F8A77E0}"/>
          </ac:cxnSpMkLst>
        </pc:cxnChg>
        <pc:cxnChg chg="add mod">
          <ac:chgData name="NUSRET TAS" userId="257c181775a523eb" providerId="LiveId" clId="{1E4CD765-D20C-4236-8987-49A95B969D61}" dt="2022-10-06T05:16:47.641" v="1039" actId="1076"/>
          <ac:cxnSpMkLst>
            <pc:docMk/>
            <pc:sldMk cId="3234786205" sldId="1731"/>
            <ac:cxnSpMk id="44" creationId="{FA02170E-EDB0-4891-BA55-82464C18EFA1}"/>
          </ac:cxnSpMkLst>
        </pc:cxnChg>
        <pc:cxnChg chg="add mod">
          <ac:chgData name="NUSRET TAS" userId="257c181775a523eb" providerId="LiveId" clId="{1E4CD765-D20C-4236-8987-49A95B969D61}" dt="2022-10-06T05:16:47.641" v="1039" actId="1076"/>
          <ac:cxnSpMkLst>
            <pc:docMk/>
            <pc:sldMk cId="3234786205" sldId="1731"/>
            <ac:cxnSpMk id="45" creationId="{2E818F7B-96AE-4169-A140-20C05145CE49}"/>
          </ac:cxnSpMkLst>
        </pc:cxnChg>
        <pc:cxnChg chg="add del mod">
          <ac:chgData name="NUSRET TAS" userId="257c181775a523eb" providerId="LiveId" clId="{1E4CD765-D20C-4236-8987-49A95B969D61}" dt="2022-10-06T05:13:14.843" v="986" actId="478"/>
          <ac:cxnSpMkLst>
            <pc:docMk/>
            <pc:sldMk cId="3234786205" sldId="1731"/>
            <ac:cxnSpMk id="47" creationId="{C2C24FF2-F064-4910-812B-A560C645BF38}"/>
          </ac:cxnSpMkLst>
        </pc:cxnChg>
        <pc:cxnChg chg="add del mod">
          <ac:chgData name="NUSRET TAS" userId="257c181775a523eb" providerId="LiveId" clId="{1E4CD765-D20C-4236-8987-49A95B969D61}" dt="2022-10-06T05:12:41.863" v="980" actId="478"/>
          <ac:cxnSpMkLst>
            <pc:docMk/>
            <pc:sldMk cId="3234786205" sldId="1731"/>
            <ac:cxnSpMk id="49" creationId="{6C28D492-142C-4A50-B0F7-6988AD470DF1}"/>
          </ac:cxnSpMkLst>
        </pc:cxnChg>
      </pc:sldChg>
      <pc:sldChg chg="add del">
        <pc:chgData name="NUSRET TAS" userId="257c181775a523eb" providerId="LiveId" clId="{1E4CD765-D20C-4236-8987-49A95B969D61}" dt="2022-10-08T05:16:41.651" v="1783"/>
        <pc:sldMkLst>
          <pc:docMk/>
          <pc:sldMk cId="2304986565" sldId="1732"/>
        </pc:sldMkLst>
      </pc:sldChg>
      <pc:sldChg chg="addSp modSp add mod modAnim modNotesTx">
        <pc:chgData name="NUSRET TAS" userId="257c181775a523eb" providerId="LiveId" clId="{1E4CD765-D20C-4236-8987-49A95B969D61}" dt="2022-10-13T02:53:40.311" v="6962" actId="1076"/>
        <pc:sldMkLst>
          <pc:docMk/>
          <pc:sldMk cId="2349479418" sldId="1732"/>
        </pc:sldMkLst>
        <pc:spChg chg="mod">
          <ac:chgData name="NUSRET TAS" userId="257c181775a523eb" providerId="LiveId" clId="{1E4CD765-D20C-4236-8987-49A95B969D61}" dt="2022-10-11T02:28:50.168" v="4896" actId="20577"/>
          <ac:spMkLst>
            <pc:docMk/>
            <pc:sldMk cId="2349479418" sldId="1732"/>
            <ac:spMk id="2" creationId="{65403059-7FF4-4224-A97B-D82D12DF8767}"/>
          </ac:spMkLst>
        </pc:spChg>
        <pc:spChg chg="mod">
          <ac:chgData name="NUSRET TAS" userId="257c181775a523eb" providerId="LiveId" clId="{1E4CD765-D20C-4236-8987-49A95B969D61}" dt="2022-10-12T05:50:12.335" v="6953" actId="114"/>
          <ac:spMkLst>
            <pc:docMk/>
            <pc:sldMk cId="2349479418" sldId="1732"/>
            <ac:spMk id="3" creationId="{C9571B2A-2BEC-4114-B216-A6F0323647E9}"/>
          </ac:spMkLst>
        </pc:spChg>
        <pc:spChg chg="add mod">
          <ac:chgData name="NUSRET TAS" userId="257c181775a523eb" providerId="LiveId" clId="{1E4CD765-D20C-4236-8987-49A95B969D61}" dt="2022-10-13T02:53:40.311" v="6962" actId="1076"/>
          <ac:spMkLst>
            <pc:docMk/>
            <pc:sldMk cId="2349479418" sldId="1732"/>
            <ac:spMk id="4" creationId="{F8331372-EE22-4DA6-B210-181EC8FF628E}"/>
          </ac:spMkLst>
        </pc:spChg>
        <pc:spChg chg="mod">
          <ac:chgData name="NUSRET TAS" userId="257c181775a523eb" providerId="LiveId" clId="{1E4CD765-D20C-4236-8987-49A95B969D61}" dt="2022-10-08T22:25:34.133" v="2049" actId="1076"/>
          <ac:spMkLst>
            <pc:docMk/>
            <pc:sldMk cId="2349479418" sldId="1732"/>
            <ac:spMk id="5" creationId="{AC21EC88-C2E2-4F1D-974D-A65F1F7B8B18}"/>
          </ac:spMkLst>
        </pc:spChg>
        <pc:spChg chg="mod">
          <ac:chgData name="NUSRET TAS" userId="257c181775a523eb" providerId="LiveId" clId="{1E4CD765-D20C-4236-8987-49A95B969D61}" dt="2022-10-08T22:25:34.133" v="2049" actId="1076"/>
          <ac:spMkLst>
            <pc:docMk/>
            <pc:sldMk cId="2349479418" sldId="1732"/>
            <ac:spMk id="7" creationId="{1D23B261-6DE8-4DD9-8B45-7442390057C1}"/>
          </ac:spMkLst>
        </pc:spChg>
        <pc:spChg chg="mod">
          <ac:chgData name="NUSRET TAS" userId="257c181775a523eb" providerId="LiveId" clId="{1E4CD765-D20C-4236-8987-49A95B969D61}" dt="2022-10-08T22:25:34.133" v="2049" actId="1076"/>
          <ac:spMkLst>
            <pc:docMk/>
            <pc:sldMk cId="2349479418" sldId="1732"/>
            <ac:spMk id="29" creationId="{B3D1D39F-4519-4596-ABA7-902787F37233}"/>
          </ac:spMkLst>
        </pc:spChg>
        <pc:spChg chg="mod">
          <ac:chgData name="NUSRET TAS" userId="257c181775a523eb" providerId="LiveId" clId="{1E4CD765-D20C-4236-8987-49A95B969D61}" dt="2022-10-08T22:25:34.133" v="2049" actId="1076"/>
          <ac:spMkLst>
            <pc:docMk/>
            <pc:sldMk cId="2349479418" sldId="1732"/>
            <ac:spMk id="30" creationId="{5BC68227-5B45-4BC0-8EA3-6819DC5844C9}"/>
          </ac:spMkLst>
        </pc:spChg>
        <pc:spChg chg="add mod">
          <ac:chgData name="NUSRET TAS" userId="257c181775a523eb" providerId="LiveId" clId="{1E4CD765-D20C-4236-8987-49A95B969D61}" dt="2022-10-11T18:13:42.408" v="6765" actId="1076"/>
          <ac:spMkLst>
            <pc:docMk/>
            <pc:sldMk cId="2349479418" sldId="1732"/>
            <ac:spMk id="33" creationId="{E762C963-7880-46F3-B82A-1E36C186FD65}"/>
          </ac:spMkLst>
        </pc:spChg>
        <pc:spChg chg="mod">
          <ac:chgData name="NUSRET TAS" userId="257c181775a523eb" providerId="LiveId" clId="{1E4CD765-D20C-4236-8987-49A95B969D61}" dt="2022-10-08T22:25:34.133" v="2049" actId="1076"/>
          <ac:spMkLst>
            <pc:docMk/>
            <pc:sldMk cId="2349479418" sldId="1732"/>
            <ac:spMk id="34" creationId="{9EED88F0-9B8E-44DF-8ACE-E88ED3D3F869}"/>
          </ac:spMkLst>
        </pc:spChg>
        <pc:spChg chg="mod">
          <ac:chgData name="NUSRET TAS" userId="257c181775a523eb" providerId="LiveId" clId="{1E4CD765-D20C-4236-8987-49A95B969D61}" dt="2022-10-08T22:25:34.133" v="2049" actId="1076"/>
          <ac:spMkLst>
            <pc:docMk/>
            <pc:sldMk cId="2349479418" sldId="1732"/>
            <ac:spMk id="35" creationId="{6C01B9F2-A013-496C-9B13-5D1EDF183BA3}"/>
          </ac:spMkLst>
        </pc:spChg>
        <pc:spChg chg="mod">
          <ac:chgData name="NUSRET TAS" userId="257c181775a523eb" providerId="LiveId" clId="{1E4CD765-D20C-4236-8987-49A95B969D61}" dt="2022-10-08T22:25:34.133" v="2049" actId="1076"/>
          <ac:spMkLst>
            <pc:docMk/>
            <pc:sldMk cId="2349479418" sldId="1732"/>
            <ac:spMk id="36" creationId="{72722F5E-C917-40B6-A53E-01BF046246F2}"/>
          </ac:spMkLst>
        </pc:spChg>
        <pc:spChg chg="mod">
          <ac:chgData name="NUSRET TAS" userId="257c181775a523eb" providerId="LiveId" clId="{1E4CD765-D20C-4236-8987-49A95B969D61}" dt="2022-10-08T22:25:50.814" v="2050" actId="1076"/>
          <ac:spMkLst>
            <pc:docMk/>
            <pc:sldMk cId="2349479418" sldId="1732"/>
            <ac:spMk id="60" creationId="{F43393EA-7ABD-4B02-BA35-6E35A1E08E3B}"/>
          </ac:spMkLst>
        </pc:spChg>
        <pc:grpChg chg="mod">
          <ac:chgData name="NUSRET TAS" userId="257c181775a523eb" providerId="LiveId" clId="{1E4CD765-D20C-4236-8987-49A95B969D61}" dt="2022-10-08T22:25:34.133" v="2049" actId="1076"/>
          <ac:grpSpMkLst>
            <pc:docMk/>
            <pc:sldMk cId="2349479418" sldId="1732"/>
            <ac:grpSpMk id="9" creationId="{C5501515-2DF2-4C48-80F1-1A0A10F1A1C9}"/>
          </ac:grpSpMkLst>
        </pc:grpChg>
        <pc:grpChg chg="mod">
          <ac:chgData name="NUSRET TAS" userId="257c181775a523eb" providerId="LiveId" clId="{1E4CD765-D20C-4236-8987-49A95B969D61}" dt="2022-10-08T22:25:34.133" v="2049" actId="1076"/>
          <ac:grpSpMkLst>
            <pc:docMk/>
            <pc:sldMk cId="2349479418" sldId="1732"/>
            <ac:grpSpMk id="37" creationId="{C617BDC4-3652-45A5-B5BA-16C52DBE42B6}"/>
          </ac:grpSpMkLst>
        </pc:grpChg>
        <pc:picChg chg="mod">
          <ac:chgData name="NUSRET TAS" userId="257c181775a523eb" providerId="LiveId" clId="{1E4CD765-D20C-4236-8987-49A95B969D61}" dt="2022-10-08T22:25:34.133" v="2049" actId="1076"/>
          <ac:picMkLst>
            <pc:docMk/>
            <pc:sldMk cId="2349479418" sldId="1732"/>
            <ac:picMk id="38" creationId="{D57D4DE5-5FEA-4114-AAD8-42E85E6F0DC6}"/>
          </ac:picMkLst>
        </pc:picChg>
        <pc:picChg chg="mod">
          <ac:chgData name="NUSRET TAS" userId="257c181775a523eb" providerId="LiveId" clId="{1E4CD765-D20C-4236-8987-49A95B969D61}" dt="2022-10-08T22:25:34.133" v="2049" actId="1076"/>
          <ac:picMkLst>
            <pc:docMk/>
            <pc:sldMk cId="2349479418" sldId="1732"/>
            <ac:picMk id="58" creationId="{7AB9AB5F-C63F-4D1F-A76C-DF2412A1D156}"/>
          </ac:picMkLst>
        </pc:picChg>
        <pc:picChg chg="mod">
          <ac:chgData name="NUSRET TAS" userId="257c181775a523eb" providerId="LiveId" clId="{1E4CD765-D20C-4236-8987-49A95B969D61}" dt="2022-10-08T22:25:34.133" v="2049" actId="1076"/>
          <ac:picMkLst>
            <pc:docMk/>
            <pc:sldMk cId="2349479418" sldId="1732"/>
            <ac:picMk id="59" creationId="{6FB8A36E-DB24-42EC-A090-B113DB6E8637}"/>
          </ac:picMkLst>
        </pc:picChg>
        <pc:cxnChg chg="mod">
          <ac:chgData name="NUSRET TAS" userId="257c181775a523eb" providerId="LiveId" clId="{1E4CD765-D20C-4236-8987-49A95B969D61}" dt="2022-10-08T22:25:34.133" v="2049" actId="1076"/>
          <ac:cxnSpMkLst>
            <pc:docMk/>
            <pc:sldMk cId="2349479418" sldId="1732"/>
            <ac:cxnSpMk id="6" creationId="{762275E0-10E3-43AD-94A8-6F32C7923D05}"/>
          </ac:cxnSpMkLst>
        </pc:cxnChg>
        <pc:cxnChg chg="mod">
          <ac:chgData name="NUSRET TAS" userId="257c181775a523eb" providerId="LiveId" clId="{1E4CD765-D20C-4236-8987-49A95B969D61}" dt="2022-10-08T22:25:34.133" v="2049" actId="1076"/>
          <ac:cxnSpMkLst>
            <pc:docMk/>
            <pc:sldMk cId="2349479418" sldId="1732"/>
            <ac:cxnSpMk id="31" creationId="{B1ECA202-4926-457A-9C9E-0EFCC070ABED}"/>
          </ac:cxnSpMkLst>
        </pc:cxnChg>
        <pc:cxnChg chg="add mod">
          <ac:chgData name="NUSRET TAS" userId="257c181775a523eb" providerId="LiveId" clId="{1E4CD765-D20C-4236-8987-49A95B969D61}" dt="2022-10-13T02:53:40.311" v="6962" actId="1076"/>
          <ac:cxnSpMkLst>
            <pc:docMk/>
            <pc:sldMk cId="2349479418" sldId="1732"/>
            <ac:cxnSpMk id="32" creationId="{0BCACC99-FF79-4506-9DC3-92B2AC5E2273}"/>
          </ac:cxnSpMkLst>
        </pc:cxnChg>
      </pc:sldChg>
      <pc:sldChg chg="add del">
        <pc:chgData name="NUSRET TAS" userId="257c181775a523eb" providerId="LiveId" clId="{1E4CD765-D20C-4236-8987-49A95B969D61}" dt="2022-10-10T04:48:10.978" v="2228" actId="47"/>
        <pc:sldMkLst>
          <pc:docMk/>
          <pc:sldMk cId="693749119" sldId="1733"/>
        </pc:sldMkLst>
      </pc:sldChg>
      <pc:sldChg chg="addSp delSp modSp add del mod ord delAnim modAnim">
        <pc:chgData name="NUSRET TAS" userId="257c181775a523eb" providerId="LiveId" clId="{1E4CD765-D20C-4236-8987-49A95B969D61}" dt="2022-10-13T02:50:09.980" v="6960"/>
        <pc:sldMkLst>
          <pc:docMk/>
          <pc:sldMk cId="984840473" sldId="1733"/>
        </pc:sldMkLst>
        <pc:spChg chg="mod">
          <ac:chgData name="NUSRET TAS" userId="257c181775a523eb" providerId="LiveId" clId="{1E4CD765-D20C-4236-8987-49A95B969D61}" dt="2022-10-10T18:22:36.499" v="3090" actId="20577"/>
          <ac:spMkLst>
            <pc:docMk/>
            <pc:sldMk cId="984840473" sldId="1733"/>
            <ac:spMk id="2" creationId="{D3430BA2-C4BD-4ED1-87B9-FFD38A06657B}"/>
          </ac:spMkLst>
        </pc:spChg>
        <pc:spChg chg="mod">
          <ac:chgData name="NUSRET TAS" userId="257c181775a523eb" providerId="LiveId" clId="{1E4CD765-D20C-4236-8987-49A95B969D61}" dt="2022-10-11T18:08:40.823" v="6714" actId="255"/>
          <ac:spMkLst>
            <pc:docMk/>
            <pc:sldMk cId="984840473" sldId="1733"/>
            <ac:spMk id="57" creationId="{920A205E-6DA3-4C55-AD6D-AAC0A529BED6}"/>
          </ac:spMkLst>
        </pc:spChg>
        <pc:spChg chg="del">
          <ac:chgData name="NUSRET TAS" userId="257c181775a523eb" providerId="LiveId" clId="{1E4CD765-D20C-4236-8987-49A95B969D61}" dt="2022-10-10T18:23:36.680" v="3092" actId="478"/>
          <ac:spMkLst>
            <pc:docMk/>
            <pc:sldMk cId="984840473" sldId="1733"/>
            <ac:spMk id="57" creationId="{FC1E74A7-EB8E-4C97-9B6C-13A92659C316}"/>
          </ac:spMkLst>
        </pc:spChg>
        <pc:spChg chg="mod">
          <ac:chgData name="NUSRET TAS" userId="257c181775a523eb" providerId="LiveId" clId="{1E4CD765-D20C-4236-8987-49A95B969D61}" dt="2022-10-11T18:08:40.823" v="6714" actId="255"/>
          <ac:spMkLst>
            <pc:docMk/>
            <pc:sldMk cId="984840473" sldId="1733"/>
            <ac:spMk id="58" creationId="{FA5F31F9-DDDB-4BF0-8C5B-1BE7F1553EA3}"/>
          </ac:spMkLst>
        </pc:spChg>
        <pc:spChg chg="add mod">
          <ac:chgData name="NUSRET TAS" userId="257c181775a523eb" providerId="LiveId" clId="{1E4CD765-D20C-4236-8987-49A95B969D61}" dt="2022-10-10T18:24:39.045" v="3101" actId="1076"/>
          <ac:spMkLst>
            <pc:docMk/>
            <pc:sldMk cId="984840473" sldId="1733"/>
            <ac:spMk id="59" creationId="{9976EEEE-7128-444A-A480-F4DFEE881400}"/>
          </ac:spMkLst>
        </pc:spChg>
        <pc:spChg chg="add mod">
          <ac:chgData name="NUSRET TAS" userId="257c181775a523eb" providerId="LiveId" clId="{1E4CD765-D20C-4236-8987-49A95B969D61}" dt="2022-10-11T18:01:57.581" v="6636" actId="1076"/>
          <ac:spMkLst>
            <pc:docMk/>
            <pc:sldMk cId="984840473" sldId="1733"/>
            <ac:spMk id="60" creationId="{00439623-E8F6-4389-B64C-18C47E9BA236}"/>
          </ac:spMkLst>
        </pc:spChg>
        <pc:spChg chg="add mod">
          <ac:chgData name="NUSRET TAS" userId="257c181775a523eb" providerId="LiveId" clId="{1E4CD765-D20C-4236-8987-49A95B969D61}" dt="2022-10-11T18:08:58.204" v="6719" actId="20577"/>
          <ac:spMkLst>
            <pc:docMk/>
            <pc:sldMk cId="984840473" sldId="1733"/>
            <ac:spMk id="61" creationId="{8DEE91C3-4E4F-4F42-906C-D64143889989}"/>
          </ac:spMkLst>
        </pc:spChg>
        <pc:spChg chg="del">
          <ac:chgData name="NUSRET TAS" userId="257c181775a523eb" providerId="LiveId" clId="{1E4CD765-D20C-4236-8987-49A95B969D61}" dt="2022-10-10T18:22:43.025" v="3091" actId="478"/>
          <ac:spMkLst>
            <pc:docMk/>
            <pc:sldMk cId="984840473" sldId="1733"/>
            <ac:spMk id="78" creationId="{44262C7A-F25D-4BFF-84FF-338F4D79FF41}"/>
          </ac:spMkLst>
        </pc:spChg>
        <pc:spChg chg="del mod">
          <ac:chgData name="NUSRET TAS" userId="257c181775a523eb" providerId="LiveId" clId="{1E4CD765-D20C-4236-8987-49A95B969D61}" dt="2022-10-10T18:24:00.391" v="3095" actId="478"/>
          <ac:spMkLst>
            <pc:docMk/>
            <pc:sldMk cId="984840473" sldId="1733"/>
            <ac:spMk id="84" creationId="{BAA7FFD7-43F9-47CA-AB44-38CD0BE8FE42}"/>
          </ac:spMkLst>
        </pc:spChg>
        <pc:spChg chg="mod">
          <ac:chgData name="NUSRET TAS" userId="257c181775a523eb" providerId="LiveId" clId="{1E4CD765-D20C-4236-8987-49A95B969D61}" dt="2022-10-11T18:05:58.771" v="6661" actId="16959"/>
          <ac:spMkLst>
            <pc:docMk/>
            <pc:sldMk cId="984840473" sldId="1733"/>
            <ac:spMk id="88" creationId="{1319D488-6743-4FC0-B25F-F08EBB5A137D}"/>
          </ac:spMkLst>
        </pc:spChg>
        <pc:grpChg chg="add mod">
          <ac:chgData name="NUSRET TAS" userId="257c181775a523eb" providerId="LiveId" clId="{1E4CD765-D20C-4236-8987-49A95B969D61}" dt="2022-10-11T18:08:49.598" v="6717" actId="1076"/>
          <ac:grpSpMkLst>
            <pc:docMk/>
            <pc:sldMk cId="984840473" sldId="1733"/>
            <ac:grpSpMk id="54" creationId="{770A637C-875B-4583-9FEC-E755DB1FF756}"/>
          </ac:grpSpMkLst>
        </pc:grpChg>
        <pc:picChg chg="mod">
          <ac:chgData name="NUSRET TAS" userId="257c181775a523eb" providerId="LiveId" clId="{1E4CD765-D20C-4236-8987-49A95B969D61}" dt="2022-10-10T18:23:52.387" v="3093" actId="1076"/>
          <ac:picMkLst>
            <pc:docMk/>
            <pc:sldMk cId="984840473" sldId="1733"/>
            <ac:picMk id="34" creationId="{1E1A1D90-6AE8-4CAD-9458-039EDE2AD35A}"/>
          </ac:picMkLst>
        </pc:picChg>
        <pc:picChg chg="mod">
          <ac:chgData name="NUSRET TAS" userId="257c181775a523eb" providerId="LiveId" clId="{1E4CD765-D20C-4236-8987-49A95B969D61}" dt="2022-10-10T18:23:52.387" v="3093" actId="1076"/>
          <ac:picMkLst>
            <pc:docMk/>
            <pc:sldMk cId="984840473" sldId="1733"/>
            <ac:picMk id="37" creationId="{E132B0FF-DD25-463D-BDEE-D7FB4DB9BFEF}"/>
          </ac:picMkLst>
        </pc:picChg>
        <pc:picChg chg="mod">
          <ac:chgData name="NUSRET TAS" userId="257c181775a523eb" providerId="LiveId" clId="{1E4CD765-D20C-4236-8987-49A95B969D61}" dt="2022-10-10T18:23:52.387" v="3093" actId="1076"/>
          <ac:picMkLst>
            <pc:docMk/>
            <pc:sldMk cId="984840473" sldId="1733"/>
            <ac:picMk id="49" creationId="{58DFA26A-751D-403D-9F74-C7ADA48BB01C}"/>
          </ac:picMkLst>
        </pc:picChg>
        <pc:picChg chg="add del mod">
          <ac:chgData name="NUSRET TAS" userId="257c181775a523eb" providerId="LiveId" clId="{1E4CD765-D20C-4236-8987-49A95B969D61}" dt="2022-10-10T18:24:16.830" v="3097" actId="478"/>
          <ac:picMkLst>
            <pc:docMk/>
            <pc:sldMk cId="984840473" sldId="1733"/>
            <ac:picMk id="58" creationId="{88FF7B95-21C1-47D5-A2EA-7918C029DDB4}"/>
          </ac:picMkLst>
        </pc:picChg>
        <pc:cxnChg chg="mod">
          <ac:chgData name="NUSRET TAS" userId="257c181775a523eb" providerId="LiveId" clId="{1E4CD765-D20C-4236-8987-49A95B969D61}" dt="2022-10-10T18:23:52.387" v="3093" actId="1076"/>
          <ac:cxnSpMkLst>
            <pc:docMk/>
            <pc:sldMk cId="984840473" sldId="1733"/>
            <ac:cxnSpMk id="38" creationId="{B6948FD3-77C8-43F7-B716-5E87A120BA75}"/>
          </ac:cxnSpMkLst>
        </pc:cxnChg>
        <pc:cxnChg chg="mod">
          <ac:chgData name="NUSRET TAS" userId="257c181775a523eb" providerId="LiveId" clId="{1E4CD765-D20C-4236-8987-49A95B969D61}" dt="2022-10-10T18:23:52.387" v="3093" actId="1076"/>
          <ac:cxnSpMkLst>
            <pc:docMk/>
            <pc:sldMk cId="984840473" sldId="1733"/>
            <ac:cxnSpMk id="50" creationId="{B6B2108B-9A88-4EEC-97AA-922659419CA5}"/>
          </ac:cxnSpMkLst>
        </pc:cxnChg>
        <pc:cxnChg chg="mod">
          <ac:chgData name="NUSRET TAS" userId="257c181775a523eb" providerId="LiveId" clId="{1E4CD765-D20C-4236-8987-49A95B969D61}" dt="2022-10-10T18:23:52.387" v="3093" actId="1076"/>
          <ac:cxnSpMkLst>
            <pc:docMk/>
            <pc:sldMk cId="984840473" sldId="1733"/>
            <ac:cxnSpMk id="77" creationId="{3FAD8BC9-80F1-48FC-9AE5-C576023700F2}"/>
          </ac:cxnSpMkLst>
        </pc:cxnChg>
      </pc:sldChg>
      <pc:sldChg chg="modSp new mod">
        <pc:chgData name="NUSRET TAS" userId="257c181775a523eb" providerId="LiveId" clId="{1E4CD765-D20C-4236-8987-49A95B969D61}" dt="2022-10-11T18:00:05.681" v="6630" actId="5793"/>
        <pc:sldMkLst>
          <pc:docMk/>
          <pc:sldMk cId="1690956694" sldId="1734"/>
        </pc:sldMkLst>
        <pc:spChg chg="mod">
          <ac:chgData name="NUSRET TAS" userId="257c181775a523eb" providerId="LiveId" clId="{1E4CD765-D20C-4236-8987-49A95B969D61}" dt="2022-10-10T23:44:44.382" v="4234" actId="20577"/>
          <ac:spMkLst>
            <pc:docMk/>
            <pc:sldMk cId="1690956694" sldId="1734"/>
            <ac:spMk id="2" creationId="{A574D568-6C28-4D52-94BC-2346988EE6CF}"/>
          </ac:spMkLst>
        </pc:spChg>
        <pc:spChg chg="mod">
          <ac:chgData name="NUSRET TAS" userId="257c181775a523eb" providerId="LiveId" clId="{1E4CD765-D20C-4236-8987-49A95B969D61}" dt="2022-10-11T18:00:05.681" v="6630" actId="5793"/>
          <ac:spMkLst>
            <pc:docMk/>
            <pc:sldMk cId="1690956694" sldId="1734"/>
            <ac:spMk id="3" creationId="{59E4B38C-2938-440C-8857-199B24C5E58B}"/>
          </ac:spMkLst>
        </pc:spChg>
      </pc:sldChg>
      <pc:sldChg chg="add del">
        <pc:chgData name="NUSRET TAS" userId="257c181775a523eb" providerId="LiveId" clId="{1E4CD765-D20C-4236-8987-49A95B969D61}" dt="2022-10-11T02:28:38.036" v="4886" actId="47"/>
        <pc:sldMkLst>
          <pc:docMk/>
          <pc:sldMk cId="1269934563" sldId="1735"/>
        </pc:sldMkLst>
      </pc:sldChg>
      <pc:sldChg chg="addSp delSp modSp new add del mod modAnim">
        <pc:chgData name="NUSRET TAS" userId="257c181775a523eb" providerId="LiveId" clId="{1E4CD765-D20C-4236-8987-49A95B969D61}" dt="2022-10-13T02:53:26.634" v="6961"/>
        <pc:sldMkLst>
          <pc:docMk/>
          <pc:sldMk cId="2316488213" sldId="1735"/>
        </pc:sldMkLst>
        <pc:spChg chg="mod">
          <ac:chgData name="NUSRET TAS" userId="257c181775a523eb" providerId="LiveId" clId="{1E4CD765-D20C-4236-8987-49A95B969D61}" dt="2022-10-11T02:29:50.129" v="4956" actId="20577"/>
          <ac:spMkLst>
            <pc:docMk/>
            <pc:sldMk cId="2316488213" sldId="1735"/>
            <ac:spMk id="2" creationId="{61C6B6D3-28C0-4C78-ABC5-D999F824CE23}"/>
          </ac:spMkLst>
        </pc:spChg>
        <pc:spChg chg="del">
          <ac:chgData name="NUSRET TAS" userId="257c181775a523eb" providerId="LiveId" clId="{1E4CD765-D20C-4236-8987-49A95B969D61}" dt="2022-10-11T02:29:53.673" v="4957" actId="478"/>
          <ac:spMkLst>
            <pc:docMk/>
            <pc:sldMk cId="2316488213" sldId="1735"/>
            <ac:spMk id="3" creationId="{9BD0D9FC-04CD-4F7D-89C0-BDB53415907A}"/>
          </ac:spMkLst>
        </pc:spChg>
        <pc:spChg chg="add del mod">
          <ac:chgData name="NUSRET TAS" userId="257c181775a523eb" providerId="LiveId" clId="{1E4CD765-D20C-4236-8987-49A95B969D61}" dt="2022-10-11T02:34:59.085" v="5022" actId="478"/>
          <ac:spMkLst>
            <pc:docMk/>
            <pc:sldMk cId="2316488213" sldId="1735"/>
            <ac:spMk id="6" creationId="{51B4FDE6-972A-458C-AAB9-5170B9B40AB1}"/>
          </ac:spMkLst>
        </pc:spChg>
        <pc:spChg chg="add mod">
          <ac:chgData name="NUSRET TAS" userId="257c181775a523eb" providerId="LiveId" clId="{1E4CD765-D20C-4236-8987-49A95B969D61}" dt="2022-10-11T03:03:02.159" v="5537" actId="1076"/>
          <ac:spMkLst>
            <pc:docMk/>
            <pc:sldMk cId="2316488213" sldId="1735"/>
            <ac:spMk id="11" creationId="{A2C4360A-E725-49E8-A82E-FB1ADCD365F0}"/>
          </ac:spMkLst>
        </pc:spChg>
        <pc:spChg chg="add mod">
          <ac:chgData name="NUSRET TAS" userId="257c181775a523eb" providerId="LiveId" clId="{1E4CD765-D20C-4236-8987-49A95B969D61}" dt="2022-10-11T03:03:02.159" v="5537" actId="1076"/>
          <ac:spMkLst>
            <pc:docMk/>
            <pc:sldMk cId="2316488213" sldId="1735"/>
            <ac:spMk id="12" creationId="{CDA67D14-5AA6-40F6-85DF-4C51BB72A68A}"/>
          </ac:spMkLst>
        </pc:spChg>
        <pc:spChg chg="add del mod">
          <ac:chgData name="NUSRET TAS" userId="257c181775a523eb" providerId="LiveId" clId="{1E4CD765-D20C-4236-8987-49A95B969D61}" dt="2022-10-11T02:30:46.573" v="4959" actId="478"/>
          <ac:spMkLst>
            <pc:docMk/>
            <pc:sldMk cId="2316488213" sldId="1735"/>
            <ac:spMk id="22" creationId="{E6DCAB26-7CC1-40B1-B327-C4C4B31F875E}"/>
          </ac:spMkLst>
        </pc:spChg>
        <pc:spChg chg="add mod">
          <ac:chgData name="NUSRET TAS" userId="257c181775a523eb" providerId="LiveId" clId="{1E4CD765-D20C-4236-8987-49A95B969D61}" dt="2022-10-11T03:03:02.159" v="5537" actId="1076"/>
          <ac:spMkLst>
            <pc:docMk/>
            <pc:sldMk cId="2316488213" sldId="1735"/>
            <ac:spMk id="28" creationId="{8470D23D-28E1-4B94-AA69-1F8922AB65E6}"/>
          </ac:spMkLst>
        </pc:spChg>
        <pc:spChg chg="add mod">
          <ac:chgData name="NUSRET TAS" userId="257c181775a523eb" providerId="LiveId" clId="{1E4CD765-D20C-4236-8987-49A95B969D61}" dt="2022-10-11T03:03:02.159" v="5537" actId="1076"/>
          <ac:spMkLst>
            <pc:docMk/>
            <pc:sldMk cId="2316488213" sldId="1735"/>
            <ac:spMk id="35" creationId="{1DE998F4-580B-4DB4-8E2A-80BA19EC3E82}"/>
          </ac:spMkLst>
        </pc:spChg>
        <pc:spChg chg="add mod">
          <ac:chgData name="NUSRET TAS" userId="257c181775a523eb" providerId="LiveId" clId="{1E4CD765-D20C-4236-8987-49A95B969D61}" dt="2022-10-11T03:03:02.159" v="5537" actId="1076"/>
          <ac:spMkLst>
            <pc:docMk/>
            <pc:sldMk cId="2316488213" sldId="1735"/>
            <ac:spMk id="36" creationId="{8909D95F-79C4-4464-BC35-12F07F72E26D}"/>
          </ac:spMkLst>
        </pc:spChg>
        <pc:spChg chg="add mod">
          <ac:chgData name="NUSRET TAS" userId="257c181775a523eb" providerId="LiveId" clId="{1E4CD765-D20C-4236-8987-49A95B969D61}" dt="2022-10-11T03:03:02.159" v="5537" actId="1076"/>
          <ac:spMkLst>
            <pc:docMk/>
            <pc:sldMk cId="2316488213" sldId="1735"/>
            <ac:spMk id="37" creationId="{CBD2B441-9FC5-40AB-BEBF-36AA37B12D57}"/>
          </ac:spMkLst>
        </pc:spChg>
        <pc:spChg chg="add mod">
          <ac:chgData name="NUSRET TAS" userId="257c181775a523eb" providerId="LiveId" clId="{1E4CD765-D20C-4236-8987-49A95B969D61}" dt="2022-10-11T18:10:06.616" v="6722" actId="1076"/>
          <ac:spMkLst>
            <pc:docMk/>
            <pc:sldMk cId="2316488213" sldId="1735"/>
            <ac:spMk id="38" creationId="{7D5ECDB9-2F4F-4704-A080-F87CF63F5C82}"/>
          </ac:spMkLst>
        </pc:spChg>
        <pc:spChg chg="add mod">
          <ac:chgData name="NUSRET TAS" userId="257c181775a523eb" providerId="LiveId" clId="{1E4CD765-D20C-4236-8987-49A95B969D61}" dt="2022-10-11T03:03:02.159" v="5537" actId="1076"/>
          <ac:spMkLst>
            <pc:docMk/>
            <pc:sldMk cId="2316488213" sldId="1735"/>
            <ac:spMk id="39" creationId="{3D454272-B633-444B-B6EE-A9E1313347F9}"/>
          </ac:spMkLst>
        </pc:spChg>
        <pc:spChg chg="add mod">
          <ac:chgData name="NUSRET TAS" userId="257c181775a523eb" providerId="LiveId" clId="{1E4CD765-D20C-4236-8987-49A95B969D61}" dt="2022-10-11T18:10:12.476" v="6723" actId="1076"/>
          <ac:spMkLst>
            <pc:docMk/>
            <pc:sldMk cId="2316488213" sldId="1735"/>
            <ac:spMk id="40" creationId="{41B2D520-9B13-423E-BBB8-C463B7C27040}"/>
          </ac:spMkLst>
        </pc:spChg>
        <pc:spChg chg="add mod">
          <ac:chgData name="NUSRET TAS" userId="257c181775a523eb" providerId="LiveId" clId="{1E4CD765-D20C-4236-8987-49A95B969D61}" dt="2022-10-11T03:03:02.159" v="5537" actId="1076"/>
          <ac:spMkLst>
            <pc:docMk/>
            <pc:sldMk cId="2316488213" sldId="1735"/>
            <ac:spMk id="41" creationId="{79CE3F7C-E6A5-4A56-8DDB-E99F565A77FC}"/>
          </ac:spMkLst>
        </pc:spChg>
        <pc:spChg chg="add mod">
          <ac:chgData name="NUSRET TAS" userId="257c181775a523eb" providerId="LiveId" clId="{1E4CD765-D20C-4236-8987-49A95B969D61}" dt="2022-10-11T03:03:02.159" v="5537" actId="1076"/>
          <ac:spMkLst>
            <pc:docMk/>
            <pc:sldMk cId="2316488213" sldId="1735"/>
            <ac:spMk id="42" creationId="{56609EA7-F827-4C62-AB0B-2496A5D1DB43}"/>
          </ac:spMkLst>
        </pc:spChg>
        <pc:spChg chg="add mod">
          <ac:chgData name="NUSRET TAS" userId="257c181775a523eb" providerId="LiveId" clId="{1E4CD765-D20C-4236-8987-49A95B969D61}" dt="2022-10-13T02:53:26.634" v="6961"/>
          <ac:spMkLst>
            <pc:docMk/>
            <pc:sldMk cId="2316488213" sldId="1735"/>
            <ac:spMk id="43" creationId="{5909C28D-E812-4905-A4DB-35D722B43E2B}"/>
          </ac:spMkLst>
        </pc:spChg>
        <pc:spChg chg="add del mod">
          <ac:chgData name="NUSRET TAS" userId="257c181775a523eb" providerId="LiveId" clId="{1E4CD765-D20C-4236-8987-49A95B969D61}" dt="2022-10-11T02:45:13.315" v="5186" actId="478"/>
          <ac:spMkLst>
            <pc:docMk/>
            <pc:sldMk cId="2316488213" sldId="1735"/>
            <ac:spMk id="46" creationId="{196FB49E-F8EB-4A50-863C-63E16FA04C28}"/>
          </ac:spMkLst>
        </pc:spChg>
        <pc:spChg chg="add mod">
          <ac:chgData name="NUSRET TAS" userId="257c181775a523eb" providerId="LiveId" clId="{1E4CD765-D20C-4236-8987-49A95B969D61}" dt="2022-10-11T03:03:02.159" v="5537" actId="1076"/>
          <ac:spMkLst>
            <pc:docMk/>
            <pc:sldMk cId="2316488213" sldId="1735"/>
            <ac:spMk id="47" creationId="{9DA7DC6A-E972-4A3A-9F4F-4841E6ED637D}"/>
          </ac:spMkLst>
        </pc:spChg>
        <pc:spChg chg="add mod">
          <ac:chgData name="NUSRET TAS" userId="257c181775a523eb" providerId="LiveId" clId="{1E4CD765-D20C-4236-8987-49A95B969D61}" dt="2022-10-11T03:03:02.159" v="5537" actId="1076"/>
          <ac:spMkLst>
            <pc:docMk/>
            <pc:sldMk cId="2316488213" sldId="1735"/>
            <ac:spMk id="48" creationId="{1E1A2628-3252-413D-B39D-751C2B33529B}"/>
          </ac:spMkLst>
        </pc:spChg>
        <pc:spChg chg="add mod">
          <ac:chgData name="NUSRET TAS" userId="257c181775a523eb" providerId="LiveId" clId="{1E4CD765-D20C-4236-8987-49A95B969D61}" dt="2022-10-11T03:03:54.944" v="5686" actId="122"/>
          <ac:spMkLst>
            <pc:docMk/>
            <pc:sldMk cId="2316488213" sldId="1735"/>
            <ac:spMk id="49" creationId="{4996209B-BDFE-4976-BF59-615DE0FC687D}"/>
          </ac:spMkLst>
        </pc:spChg>
        <pc:picChg chg="add mod">
          <ac:chgData name="NUSRET TAS" userId="257c181775a523eb" providerId="LiveId" clId="{1E4CD765-D20C-4236-8987-49A95B969D61}" dt="2022-10-11T03:03:02.159" v="5537" actId="1076"/>
          <ac:picMkLst>
            <pc:docMk/>
            <pc:sldMk cId="2316488213" sldId="1735"/>
            <ac:picMk id="4" creationId="{F7EE9722-5798-4958-81DE-6B6895ECA0F6}"/>
          </ac:picMkLst>
        </pc:picChg>
        <pc:picChg chg="add mod">
          <ac:chgData name="NUSRET TAS" userId="257c181775a523eb" providerId="LiveId" clId="{1E4CD765-D20C-4236-8987-49A95B969D61}" dt="2022-10-11T03:03:02.159" v="5537" actId="1076"/>
          <ac:picMkLst>
            <pc:docMk/>
            <pc:sldMk cId="2316488213" sldId="1735"/>
            <ac:picMk id="5" creationId="{7CAFBF20-CC32-4195-874A-D45BEB95EF18}"/>
          </ac:picMkLst>
        </pc:picChg>
        <pc:picChg chg="add mod">
          <ac:chgData name="NUSRET TAS" userId="257c181775a523eb" providerId="LiveId" clId="{1E4CD765-D20C-4236-8987-49A95B969D61}" dt="2022-10-11T03:03:02.159" v="5537" actId="1076"/>
          <ac:picMkLst>
            <pc:docMk/>
            <pc:sldMk cId="2316488213" sldId="1735"/>
            <ac:picMk id="8" creationId="{B72DA4BB-2A6E-4119-BA0E-55B71B7EE1D6}"/>
          </ac:picMkLst>
        </pc:picChg>
        <pc:picChg chg="add mod">
          <ac:chgData name="NUSRET TAS" userId="257c181775a523eb" providerId="LiveId" clId="{1E4CD765-D20C-4236-8987-49A95B969D61}" dt="2022-10-11T03:03:02.159" v="5537" actId="1076"/>
          <ac:picMkLst>
            <pc:docMk/>
            <pc:sldMk cId="2316488213" sldId="1735"/>
            <ac:picMk id="10" creationId="{69D4852E-AC79-4D31-B4F1-946CA91BC5DD}"/>
          </ac:picMkLst>
        </pc:picChg>
        <pc:picChg chg="add mod">
          <ac:chgData name="NUSRET TAS" userId="257c181775a523eb" providerId="LiveId" clId="{1E4CD765-D20C-4236-8987-49A95B969D61}" dt="2022-10-11T03:03:02.159" v="5537" actId="1076"/>
          <ac:picMkLst>
            <pc:docMk/>
            <pc:sldMk cId="2316488213" sldId="1735"/>
            <ac:picMk id="13" creationId="{9B815182-B839-417E-A51E-8033C8D9FF19}"/>
          </ac:picMkLst>
        </pc:picChg>
        <pc:picChg chg="add mod">
          <ac:chgData name="NUSRET TAS" userId="257c181775a523eb" providerId="LiveId" clId="{1E4CD765-D20C-4236-8987-49A95B969D61}" dt="2022-10-11T03:03:02.159" v="5537" actId="1076"/>
          <ac:picMkLst>
            <pc:docMk/>
            <pc:sldMk cId="2316488213" sldId="1735"/>
            <ac:picMk id="14" creationId="{FA4CEC04-5825-4F0F-A9E9-042261242DD6}"/>
          </ac:picMkLst>
        </pc:picChg>
        <pc:picChg chg="add mod">
          <ac:chgData name="NUSRET TAS" userId="257c181775a523eb" providerId="LiveId" clId="{1E4CD765-D20C-4236-8987-49A95B969D61}" dt="2022-10-11T03:03:02.159" v="5537" actId="1076"/>
          <ac:picMkLst>
            <pc:docMk/>
            <pc:sldMk cId="2316488213" sldId="1735"/>
            <ac:picMk id="15" creationId="{2AE7C1BB-83A5-4859-8033-7F38D54DD75B}"/>
          </ac:picMkLst>
        </pc:picChg>
        <pc:picChg chg="add mod">
          <ac:chgData name="NUSRET TAS" userId="257c181775a523eb" providerId="LiveId" clId="{1E4CD765-D20C-4236-8987-49A95B969D61}" dt="2022-10-11T03:03:02.159" v="5537" actId="1076"/>
          <ac:picMkLst>
            <pc:docMk/>
            <pc:sldMk cId="2316488213" sldId="1735"/>
            <ac:picMk id="20" creationId="{4B652F3D-7D0E-4944-BB54-9038B1BF6B26}"/>
          </ac:picMkLst>
        </pc:picChg>
        <pc:picChg chg="add mod">
          <ac:chgData name="NUSRET TAS" userId="257c181775a523eb" providerId="LiveId" clId="{1E4CD765-D20C-4236-8987-49A95B969D61}" dt="2022-10-11T03:03:02.159" v="5537" actId="1076"/>
          <ac:picMkLst>
            <pc:docMk/>
            <pc:sldMk cId="2316488213" sldId="1735"/>
            <ac:picMk id="30" creationId="{6A31F34A-AD2E-4C44-81E6-8FCDB70326CE}"/>
          </ac:picMkLst>
        </pc:picChg>
        <pc:cxnChg chg="add mod">
          <ac:chgData name="NUSRET TAS" userId="257c181775a523eb" providerId="LiveId" clId="{1E4CD765-D20C-4236-8987-49A95B969D61}" dt="2022-10-11T03:03:02.159" v="5537" actId="1076"/>
          <ac:cxnSpMkLst>
            <pc:docMk/>
            <pc:sldMk cId="2316488213" sldId="1735"/>
            <ac:cxnSpMk id="7" creationId="{06576216-7952-47E8-AA4F-CC0D44960AB9}"/>
          </ac:cxnSpMkLst>
        </pc:cxnChg>
        <pc:cxnChg chg="add mod">
          <ac:chgData name="NUSRET TAS" userId="257c181775a523eb" providerId="LiveId" clId="{1E4CD765-D20C-4236-8987-49A95B969D61}" dt="2022-10-11T03:03:02.159" v="5537" actId="1076"/>
          <ac:cxnSpMkLst>
            <pc:docMk/>
            <pc:sldMk cId="2316488213" sldId="1735"/>
            <ac:cxnSpMk id="9" creationId="{58A55303-0C3B-44F5-8C7B-F0F9767FC0EB}"/>
          </ac:cxnSpMkLst>
        </pc:cxnChg>
        <pc:cxnChg chg="add mod">
          <ac:chgData name="NUSRET TAS" userId="257c181775a523eb" providerId="LiveId" clId="{1E4CD765-D20C-4236-8987-49A95B969D61}" dt="2022-10-11T03:03:02.159" v="5537" actId="1076"/>
          <ac:cxnSpMkLst>
            <pc:docMk/>
            <pc:sldMk cId="2316488213" sldId="1735"/>
            <ac:cxnSpMk id="16" creationId="{B374666B-1542-42E5-8AF2-F873433CBCED}"/>
          </ac:cxnSpMkLst>
        </pc:cxnChg>
        <pc:cxnChg chg="add mod">
          <ac:chgData name="NUSRET TAS" userId="257c181775a523eb" providerId="LiveId" clId="{1E4CD765-D20C-4236-8987-49A95B969D61}" dt="2022-10-11T03:03:02.159" v="5537" actId="1076"/>
          <ac:cxnSpMkLst>
            <pc:docMk/>
            <pc:sldMk cId="2316488213" sldId="1735"/>
            <ac:cxnSpMk id="17" creationId="{FAC2BD70-38FD-4A8C-901A-22441E5B049D}"/>
          </ac:cxnSpMkLst>
        </pc:cxnChg>
        <pc:cxnChg chg="add mod">
          <ac:chgData name="NUSRET TAS" userId="257c181775a523eb" providerId="LiveId" clId="{1E4CD765-D20C-4236-8987-49A95B969D61}" dt="2022-10-11T03:03:02.159" v="5537" actId="1076"/>
          <ac:cxnSpMkLst>
            <pc:docMk/>
            <pc:sldMk cId="2316488213" sldId="1735"/>
            <ac:cxnSpMk id="18" creationId="{BCF1BE27-DF3D-4B9E-B007-A04B8E679928}"/>
          </ac:cxnSpMkLst>
        </pc:cxnChg>
        <pc:cxnChg chg="add mod">
          <ac:chgData name="NUSRET TAS" userId="257c181775a523eb" providerId="LiveId" clId="{1E4CD765-D20C-4236-8987-49A95B969D61}" dt="2022-10-11T03:03:02.159" v="5537" actId="1076"/>
          <ac:cxnSpMkLst>
            <pc:docMk/>
            <pc:sldMk cId="2316488213" sldId="1735"/>
            <ac:cxnSpMk id="19" creationId="{F0874BAA-37BF-4B2D-A052-C57CB101EF5D}"/>
          </ac:cxnSpMkLst>
        </pc:cxnChg>
        <pc:cxnChg chg="add mod">
          <ac:chgData name="NUSRET TAS" userId="257c181775a523eb" providerId="LiveId" clId="{1E4CD765-D20C-4236-8987-49A95B969D61}" dt="2022-10-11T03:03:02.159" v="5537" actId="1076"/>
          <ac:cxnSpMkLst>
            <pc:docMk/>
            <pc:sldMk cId="2316488213" sldId="1735"/>
            <ac:cxnSpMk id="21" creationId="{5651D391-0C70-44AA-8569-E32580F3ABC6}"/>
          </ac:cxnSpMkLst>
        </pc:cxnChg>
        <pc:cxnChg chg="add mod">
          <ac:chgData name="NUSRET TAS" userId="257c181775a523eb" providerId="LiveId" clId="{1E4CD765-D20C-4236-8987-49A95B969D61}" dt="2022-10-11T03:03:02.159" v="5537" actId="1076"/>
          <ac:cxnSpMkLst>
            <pc:docMk/>
            <pc:sldMk cId="2316488213" sldId="1735"/>
            <ac:cxnSpMk id="25" creationId="{26EF6824-8019-43C7-9E22-55BA219AA35E}"/>
          </ac:cxnSpMkLst>
        </pc:cxnChg>
        <pc:cxnChg chg="add mod">
          <ac:chgData name="NUSRET TAS" userId="257c181775a523eb" providerId="LiveId" clId="{1E4CD765-D20C-4236-8987-49A95B969D61}" dt="2022-10-11T03:03:02.159" v="5537" actId="1076"/>
          <ac:cxnSpMkLst>
            <pc:docMk/>
            <pc:sldMk cId="2316488213" sldId="1735"/>
            <ac:cxnSpMk id="29" creationId="{A6BE9164-9662-48F5-B7B8-C238F6F017F9}"/>
          </ac:cxnSpMkLst>
        </pc:cxnChg>
        <pc:cxnChg chg="add mod">
          <ac:chgData name="NUSRET TAS" userId="257c181775a523eb" providerId="LiveId" clId="{1E4CD765-D20C-4236-8987-49A95B969D61}" dt="2022-10-11T03:03:02.159" v="5537" actId="1076"/>
          <ac:cxnSpMkLst>
            <pc:docMk/>
            <pc:sldMk cId="2316488213" sldId="1735"/>
            <ac:cxnSpMk id="31" creationId="{081D3D05-44A0-4D85-BB25-3444A580469D}"/>
          </ac:cxnSpMkLst>
        </pc:cxnChg>
      </pc:sldChg>
      <pc:sldChg chg="addSp delSp modSp add del mod delAnim modAnim">
        <pc:chgData name="NUSRET TAS" userId="257c181775a523eb" providerId="LiveId" clId="{1E4CD765-D20C-4236-8987-49A95B969D61}" dt="2022-10-13T02:50:09.980" v="6960"/>
        <pc:sldMkLst>
          <pc:docMk/>
          <pc:sldMk cId="3261402754" sldId="1736"/>
        </pc:sldMkLst>
        <pc:spChg chg="mod">
          <ac:chgData name="NUSRET TAS" userId="257c181775a523eb" providerId="LiveId" clId="{1E4CD765-D20C-4236-8987-49A95B969D61}" dt="2022-10-11T03:43:08.476" v="6509" actId="20577"/>
          <ac:spMkLst>
            <pc:docMk/>
            <pc:sldMk cId="3261402754" sldId="1736"/>
            <ac:spMk id="2" creationId="{D3430BA2-C4BD-4ED1-87B9-FFD38A06657B}"/>
          </ac:spMkLst>
        </pc:spChg>
        <pc:spChg chg="del">
          <ac:chgData name="NUSRET TAS" userId="257c181775a523eb" providerId="LiveId" clId="{1E4CD765-D20C-4236-8987-49A95B969D61}" dt="2022-10-11T03:40:54.732" v="6439" actId="478"/>
          <ac:spMkLst>
            <pc:docMk/>
            <pc:sldMk cId="3261402754" sldId="1736"/>
            <ac:spMk id="3" creationId="{2049D106-FE6B-4C44-BDFE-3A643976296D}"/>
          </ac:spMkLst>
        </pc:spChg>
        <pc:spChg chg="del">
          <ac:chgData name="NUSRET TAS" userId="257c181775a523eb" providerId="LiveId" clId="{1E4CD765-D20C-4236-8987-49A95B969D61}" dt="2022-10-11T03:40:59.580" v="6441" actId="478"/>
          <ac:spMkLst>
            <pc:docMk/>
            <pc:sldMk cId="3261402754" sldId="1736"/>
            <ac:spMk id="5" creationId="{8EB1827A-302D-43F1-9092-8777CD9CEC55}"/>
          </ac:spMkLst>
        </pc:spChg>
        <pc:spChg chg="add del mod">
          <ac:chgData name="NUSRET TAS" userId="257c181775a523eb" providerId="LiveId" clId="{1E4CD765-D20C-4236-8987-49A95B969D61}" dt="2022-10-11T03:40:57.636" v="6440" actId="478"/>
          <ac:spMkLst>
            <pc:docMk/>
            <pc:sldMk cId="3261402754" sldId="1736"/>
            <ac:spMk id="7" creationId="{2075EDAC-D5BD-4014-A413-31DB6516BE6C}"/>
          </ac:spMkLst>
        </pc:spChg>
        <pc:spChg chg="add del mod">
          <ac:chgData name="NUSRET TAS" userId="257c181775a523eb" providerId="LiveId" clId="{1E4CD765-D20C-4236-8987-49A95B969D61}" dt="2022-10-11T03:45:33.947" v="6626" actId="1076"/>
          <ac:spMkLst>
            <pc:docMk/>
            <pc:sldMk cId="3261402754" sldId="1736"/>
            <ac:spMk id="9" creationId="{1326E722-D997-4487-A28C-1F917E203015}"/>
          </ac:spMkLst>
        </pc:spChg>
        <pc:spChg chg="add del mod">
          <ac:chgData name="NUSRET TAS" userId="257c181775a523eb" providerId="LiveId" clId="{1E4CD765-D20C-4236-8987-49A95B969D61}" dt="2022-10-11T03:43:40.117" v="6518"/>
          <ac:spMkLst>
            <pc:docMk/>
            <pc:sldMk cId="3261402754" sldId="1736"/>
            <ac:spMk id="10" creationId="{A369570A-133D-4C6B-A05C-E1E60FE2F821}"/>
          </ac:spMkLst>
        </pc:spChg>
        <pc:picChg chg="add mod">
          <ac:chgData name="NUSRET TAS" userId="257c181775a523eb" providerId="LiveId" clId="{1E4CD765-D20C-4236-8987-49A95B969D61}" dt="2022-10-11T03:45:40.369" v="6628" actId="1076"/>
          <ac:picMkLst>
            <pc:docMk/>
            <pc:sldMk cId="3261402754" sldId="1736"/>
            <ac:picMk id="1026" creationId="{B9A8512F-A054-414B-8FF2-9E308B6357BB}"/>
          </ac:picMkLst>
        </pc:picChg>
      </pc:sldChg>
      <pc:sldChg chg="add modAnim">
        <pc:chgData name="NUSRET TAS" userId="257c181775a523eb" providerId="LiveId" clId="{1E4CD765-D20C-4236-8987-49A95B969D61}" dt="2022-10-11T21:21:31.557" v="6918"/>
        <pc:sldMkLst>
          <pc:docMk/>
          <pc:sldMk cId="649377701" sldId="1742"/>
        </pc:sldMkLst>
      </pc:sldChg>
      <pc:sldChg chg="add">
        <pc:chgData name="NUSRET TAS" userId="257c181775a523eb" providerId="LiveId" clId="{1E4CD765-D20C-4236-8987-49A95B969D61}" dt="2022-10-13T02:50:09.980" v="6960"/>
        <pc:sldMkLst>
          <pc:docMk/>
          <pc:sldMk cId="2319876814" sldId="1751"/>
        </pc:sldMkLst>
      </pc:sldChg>
      <pc:sldChg chg="add">
        <pc:chgData name="NUSRET TAS" userId="257c181775a523eb" providerId="LiveId" clId="{1E4CD765-D20C-4236-8987-49A95B969D61}" dt="2022-10-13T02:50:09.980" v="6960"/>
        <pc:sldMkLst>
          <pc:docMk/>
          <pc:sldMk cId="296057898" sldId="17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64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2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3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02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8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8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2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27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1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85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7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31.png"/><Relationship Id="rId26" Type="http://schemas.openxmlformats.org/officeDocument/2006/relationships/image" Target="../media/image551.png"/><Relationship Id="rId3" Type="http://schemas.openxmlformats.org/officeDocument/2006/relationships/image" Target="../media/image25.png"/><Relationship Id="rId21" Type="http://schemas.openxmlformats.org/officeDocument/2006/relationships/image" Target="../media/image500.png"/><Relationship Id="rId34" Type="http://schemas.openxmlformats.org/officeDocument/2006/relationships/image" Target="../media/image32.png"/><Relationship Id="rId7" Type="http://schemas.openxmlformats.org/officeDocument/2006/relationships/image" Target="../media/image27.png"/><Relationship Id="rId12" Type="http://schemas.openxmlformats.org/officeDocument/2006/relationships/image" Target="../media/image351.png"/><Relationship Id="rId17" Type="http://schemas.openxmlformats.org/officeDocument/2006/relationships/image" Target="../media/image30.svg"/><Relationship Id="rId25" Type="http://schemas.openxmlformats.org/officeDocument/2006/relationships/image" Target="../media/image541.png"/><Relationship Id="rId33" Type="http://schemas.openxmlformats.org/officeDocument/2006/relationships/image" Target="../media/image31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20" Type="http://schemas.openxmlformats.org/officeDocument/2006/relationships/image" Target="../media/image491.png"/><Relationship Id="rId29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50.png"/><Relationship Id="rId24" Type="http://schemas.openxmlformats.org/officeDocument/2006/relationships/image" Target="../media/image531.png"/><Relationship Id="rId32" Type="http://schemas.openxmlformats.org/officeDocument/2006/relationships/image" Target="../media/image30.png"/><Relationship Id="rId5" Type="http://schemas.openxmlformats.org/officeDocument/2006/relationships/image" Target="../media/image25.svg"/><Relationship Id="rId15" Type="http://schemas.openxmlformats.org/officeDocument/2006/relationships/image" Target="../media/image20.png"/><Relationship Id="rId23" Type="http://schemas.openxmlformats.org/officeDocument/2006/relationships/image" Target="../media/image521.png"/><Relationship Id="rId28" Type="http://schemas.openxmlformats.org/officeDocument/2006/relationships/image" Target="../media/image26.png"/><Relationship Id="rId10" Type="http://schemas.openxmlformats.org/officeDocument/2006/relationships/image" Target="../media/image18.svg"/><Relationship Id="rId19" Type="http://schemas.openxmlformats.org/officeDocument/2006/relationships/image" Target="../media/image32.svg"/><Relationship Id="rId31" Type="http://schemas.openxmlformats.org/officeDocument/2006/relationships/image" Target="../media/image291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Relationship Id="rId14" Type="http://schemas.openxmlformats.org/officeDocument/2006/relationships/image" Target="../media/image190.png"/><Relationship Id="rId22" Type="http://schemas.openxmlformats.org/officeDocument/2006/relationships/image" Target="../media/image511.png"/><Relationship Id="rId27" Type="http://schemas.openxmlformats.org/officeDocument/2006/relationships/image" Target="../media/image560.png"/><Relationship Id="rId30" Type="http://schemas.openxmlformats.org/officeDocument/2006/relationships/image" Target="../media/image28.png"/><Relationship Id="rId8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0.svg"/><Relationship Id="rId18" Type="http://schemas.openxmlformats.org/officeDocument/2006/relationships/image" Target="../media/image921.png"/><Relationship Id="rId26" Type="http://schemas.openxmlformats.org/officeDocument/2006/relationships/image" Target="../media/image40.png"/><Relationship Id="rId3" Type="http://schemas.openxmlformats.org/officeDocument/2006/relationships/image" Target="../media/image581.png"/><Relationship Id="rId7" Type="http://schemas.openxmlformats.org/officeDocument/2006/relationships/image" Target="../media/image26.svg"/><Relationship Id="rId12" Type="http://schemas.openxmlformats.org/officeDocument/2006/relationships/image" Target="../media/image35.png"/><Relationship Id="rId17" Type="http://schemas.openxmlformats.org/officeDocument/2006/relationships/image" Target="../media/image910.png"/><Relationship Id="rId25" Type="http://schemas.openxmlformats.org/officeDocument/2006/relationships/image" Target="../media/image39.png"/><Relationship Id="rId2" Type="http://schemas.openxmlformats.org/officeDocument/2006/relationships/image" Target="../media/image571.png"/><Relationship Id="rId16" Type="http://schemas.openxmlformats.org/officeDocument/2006/relationships/image" Target="../media/image901.png"/><Relationship Id="rId20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8.svg"/><Relationship Id="rId24" Type="http://schemas.openxmlformats.org/officeDocument/2006/relationships/image" Target="../media/image38.svg"/><Relationship Id="rId5" Type="http://schemas.openxmlformats.org/officeDocument/2006/relationships/image" Target="../media/image871.png"/><Relationship Id="rId15" Type="http://schemas.openxmlformats.org/officeDocument/2006/relationships/image" Target="../media/image891.png"/><Relationship Id="rId23" Type="http://schemas.openxmlformats.org/officeDocument/2006/relationships/image" Target="../media/image7700.png"/><Relationship Id="rId10" Type="http://schemas.openxmlformats.org/officeDocument/2006/relationships/image" Target="../media/image17.png"/><Relationship Id="rId19" Type="http://schemas.openxmlformats.org/officeDocument/2006/relationships/image" Target="../media/image37.png"/><Relationship Id="rId4" Type="http://schemas.openxmlformats.org/officeDocument/2006/relationships/image" Target="../media/image46.png"/><Relationship Id="rId9" Type="http://schemas.openxmlformats.org/officeDocument/2006/relationships/image" Target="../media/image34.svg"/><Relationship Id="rId14" Type="http://schemas.openxmlformats.org/officeDocument/2006/relationships/image" Target="../media/image37.png"/><Relationship Id="rId22" Type="http://schemas.openxmlformats.org/officeDocument/2006/relationships/image" Target="../media/image58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1.png"/><Relationship Id="rId3" Type="http://schemas.openxmlformats.org/officeDocument/2006/relationships/image" Target="../media/image8.svg"/><Relationship Id="rId7" Type="http://schemas.openxmlformats.org/officeDocument/2006/relationships/image" Target="../media/image582.png"/><Relationship Id="rId12" Type="http://schemas.openxmlformats.org/officeDocument/2006/relationships/image" Target="../media/image6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11" Type="http://schemas.openxmlformats.org/officeDocument/2006/relationships/image" Target="../media/image620.png"/><Relationship Id="rId5" Type="http://schemas.openxmlformats.org/officeDocument/2006/relationships/image" Target="../media/image61.png"/><Relationship Id="rId10" Type="http://schemas.openxmlformats.org/officeDocument/2006/relationships/image" Target="../media/image34.svg"/><Relationship Id="rId4" Type="http://schemas.openxmlformats.org/officeDocument/2006/relationships/image" Target="../media/image572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1.png"/><Relationship Id="rId3" Type="http://schemas.openxmlformats.org/officeDocument/2006/relationships/image" Target="../media/image8.svg"/><Relationship Id="rId7" Type="http://schemas.openxmlformats.org/officeDocument/2006/relationships/image" Target="../media/image69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1.png"/><Relationship Id="rId10" Type="http://schemas.openxmlformats.org/officeDocument/2006/relationships/image" Target="../media/image34.svg"/><Relationship Id="rId4" Type="http://schemas.openxmlformats.org/officeDocument/2006/relationships/image" Target="../media/image640.pn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1.png"/><Relationship Id="rId3" Type="http://schemas.openxmlformats.org/officeDocument/2006/relationships/image" Target="../media/image8.svg"/><Relationship Id="rId7" Type="http://schemas.openxmlformats.org/officeDocument/2006/relationships/image" Target="../media/image713.png"/><Relationship Id="rId12" Type="http://schemas.openxmlformats.org/officeDocument/2006/relationships/image" Target="../media/image7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1.png"/><Relationship Id="rId10" Type="http://schemas.openxmlformats.org/officeDocument/2006/relationships/image" Target="../media/image34.svg"/><Relationship Id="rId4" Type="http://schemas.openxmlformats.org/officeDocument/2006/relationships/image" Target="../media/image671.png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1.png"/><Relationship Id="rId3" Type="http://schemas.openxmlformats.org/officeDocument/2006/relationships/image" Target="../media/image8.svg"/><Relationship Id="rId7" Type="http://schemas.openxmlformats.org/officeDocument/2006/relationships/image" Target="../media/image742.png"/><Relationship Id="rId12" Type="http://schemas.openxmlformats.org/officeDocument/2006/relationships/image" Target="../media/image7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1.png"/><Relationship Id="rId10" Type="http://schemas.openxmlformats.org/officeDocument/2006/relationships/image" Target="../media/image34.svg"/><Relationship Id="rId4" Type="http://schemas.openxmlformats.org/officeDocument/2006/relationships/image" Target="../media/image681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2.png"/><Relationship Id="rId3" Type="http://schemas.openxmlformats.org/officeDocument/2006/relationships/image" Target="../media/image33.png"/><Relationship Id="rId7" Type="http://schemas.openxmlformats.org/officeDocument/2006/relationships/image" Target="../media/image7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5.svg"/><Relationship Id="rId10" Type="http://schemas.openxmlformats.org/officeDocument/2006/relationships/image" Target="../media/image27.png"/><Relationship Id="rId4" Type="http://schemas.openxmlformats.org/officeDocument/2006/relationships/image" Target="../media/image34.svg"/><Relationship Id="rId9" Type="http://schemas.openxmlformats.org/officeDocument/2006/relationships/image" Target="../media/image80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image" Target="../media/image831.png"/><Relationship Id="rId3" Type="http://schemas.openxmlformats.org/officeDocument/2006/relationships/image" Target="../media/image5200.png"/><Relationship Id="rId21" Type="http://schemas.openxmlformats.org/officeDocument/2006/relationships/image" Target="../media/image860.png"/><Relationship Id="rId7" Type="http://schemas.openxmlformats.org/officeDocument/2006/relationships/image" Target="../media/image26.svg"/><Relationship Id="rId12" Type="http://schemas.openxmlformats.org/officeDocument/2006/relationships/image" Target="../media/image18.svg"/><Relationship Id="rId17" Type="http://schemas.openxmlformats.org/officeDocument/2006/relationships/image" Target="../media/image821.png"/><Relationship Id="rId2" Type="http://schemas.openxmlformats.org/officeDocument/2006/relationships/image" Target="../media/image510.png"/><Relationship Id="rId16" Type="http://schemas.openxmlformats.org/officeDocument/2006/relationships/image" Target="../media/image8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8.svg"/><Relationship Id="rId5" Type="http://schemas.openxmlformats.org/officeDocument/2006/relationships/image" Target="../media/image732.png"/><Relationship Id="rId15" Type="http://schemas.openxmlformats.org/officeDocument/2006/relationships/image" Target="../media/image771.png"/><Relationship Id="rId10" Type="http://schemas.openxmlformats.org/officeDocument/2006/relationships/image" Target="../media/image17.png"/><Relationship Id="rId19" Type="http://schemas.openxmlformats.org/officeDocument/2006/relationships/image" Target="../media/image841.png"/><Relationship Id="rId4" Type="http://schemas.openxmlformats.org/officeDocument/2006/relationships/image" Target="../media/image701.png"/><Relationship Id="rId9" Type="http://schemas.openxmlformats.org/officeDocument/2006/relationships/image" Target="../media/image34.svg"/><Relationship Id="rId14" Type="http://schemas.openxmlformats.org/officeDocument/2006/relationships/image" Target="../media/image30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0.svg"/><Relationship Id="rId18" Type="http://schemas.openxmlformats.org/officeDocument/2006/relationships/image" Target="../media/image9210.png"/><Relationship Id="rId3" Type="http://schemas.openxmlformats.org/officeDocument/2006/relationships/image" Target="../media/image5810.png"/><Relationship Id="rId7" Type="http://schemas.openxmlformats.org/officeDocument/2006/relationships/image" Target="../media/image26.svg"/><Relationship Id="rId12" Type="http://schemas.openxmlformats.org/officeDocument/2006/relationships/image" Target="../media/image35.png"/><Relationship Id="rId17" Type="http://schemas.openxmlformats.org/officeDocument/2006/relationships/image" Target="../media/image9100.png"/><Relationship Id="rId2" Type="http://schemas.openxmlformats.org/officeDocument/2006/relationships/image" Target="../media/image5710.png"/><Relationship Id="rId16" Type="http://schemas.openxmlformats.org/officeDocument/2006/relationships/image" Target="../media/image9010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8.svg"/><Relationship Id="rId24" Type="http://schemas.openxmlformats.org/officeDocument/2006/relationships/image" Target="../media/image38.svg"/><Relationship Id="rId5" Type="http://schemas.openxmlformats.org/officeDocument/2006/relationships/image" Target="../media/image8710.png"/><Relationship Id="rId15" Type="http://schemas.openxmlformats.org/officeDocument/2006/relationships/image" Target="../media/image8910.png"/><Relationship Id="rId23" Type="http://schemas.openxmlformats.org/officeDocument/2006/relationships/image" Target="../media/image77000.png"/><Relationship Id="rId10" Type="http://schemas.openxmlformats.org/officeDocument/2006/relationships/image" Target="../media/image17.png"/><Relationship Id="rId19" Type="http://schemas.openxmlformats.org/officeDocument/2006/relationships/image" Target="../media/image37.png"/><Relationship Id="rId4" Type="http://schemas.openxmlformats.org/officeDocument/2006/relationships/image" Target="../media/image47.png"/><Relationship Id="rId9" Type="http://schemas.openxmlformats.org/officeDocument/2006/relationships/image" Target="../media/image34.svg"/><Relationship Id="rId14" Type="http://schemas.openxmlformats.org/officeDocument/2006/relationships/image" Target="../media/image37.png"/><Relationship Id="rId22" Type="http://schemas.openxmlformats.org/officeDocument/2006/relationships/image" Target="../media/image580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7.png"/><Relationship Id="rId26" Type="http://schemas.openxmlformats.org/officeDocument/2006/relationships/image" Target="../media/image45.svg"/><Relationship Id="rId3" Type="http://schemas.openxmlformats.org/officeDocument/2006/relationships/image" Target="../media/image5710.png"/><Relationship Id="rId7" Type="http://schemas.openxmlformats.org/officeDocument/2006/relationships/image" Target="../media/image24.png"/><Relationship Id="rId12" Type="http://schemas.openxmlformats.org/officeDocument/2006/relationships/image" Target="../media/image30.svg"/><Relationship Id="rId25" Type="http://schemas.openxmlformats.org/officeDocument/2006/relationships/image" Target="../media/image47.png"/><Relationship Id="rId2" Type="http://schemas.openxmlformats.org/officeDocument/2006/relationships/image" Target="../media/image900.png"/><Relationship Id="rId29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10.png"/><Relationship Id="rId11" Type="http://schemas.openxmlformats.org/officeDocument/2006/relationships/image" Target="../media/image35.png"/><Relationship Id="rId24" Type="http://schemas.openxmlformats.org/officeDocument/2006/relationships/image" Target="../media/image930.png"/><Relationship Id="rId5" Type="http://schemas.openxmlformats.org/officeDocument/2006/relationships/image" Target="../media/image47.png"/><Relationship Id="rId15" Type="http://schemas.openxmlformats.org/officeDocument/2006/relationships/image" Target="../media/image37.png"/><Relationship Id="rId23" Type="http://schemas.openxmlformats.org/officeDocument/2006/relationships/image" Target="../media/image77000.png"/><Relationship Id="rId28" Type="http://schemas.openxmlformats.org/officeDocument/2006/relationships/image" Target="../media/image17.png"/><Relationship Id="rId10" Type="http://schemas.openxmlformats.org/officeDocument/2006/relationships/image" Target="../media/image34.svg"/><Relationship Id="rId4" Type="http://schemas.openxmlformats.org/officeDocument/2006/relationships/image" Target="../media/image5810.png"/><Relationship Id="rId9" Type="http://schemas.openxmlformats.org/officeDocument/2006/relationships/image" Target="../media/image33.png"/><Relationship Id="rId14" Type="http://schemas.openxmlformats.org/officeDocument/2006/relationships/image" Target="../media/image9100.png"/><Relationship Id="rId22" Type="http://schemas.openxmlformats.org/officeDocument/2006/relationships/image" Target="../media/image58000.png"/><Relationship Id="rId27" Type="http://schemas.openxmlformats.org/officeDocument/2006/relationships/image" Target="../media/image8910.png"/><Relationship Id="rId30" Type="http://schemas.openxmlformats.org/officeDocument/2006/relationships/image" Target="../media/image3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9100.png"/><Relationship Id="rId26" Type="http://schemas.openxmlformats.org/officeDocument/2006/relationships/image" Target="../media/image45.svg"/><Relationship Id="rId3" Type="http://schemas.openxmlformats.org/officeDocument/2006/relationships/image" Target="../media/image5810.png"/><Relationship Id="rId7" Type="http://schemas.openxmlformats.org/officeDocument/2006/relationships/image" Target="../media/image26.svg"/><Relationship Id="rId12" Type="http://schemas.openxmlformats.org/officeDocument/2006/relationships/image" Target="../media/image37.png"/><Relationship Id="rId25" Type="http://schemas.openxmlformats.org/officeDocument/2006/relationships/image" Target="../media/image47.png"/><Relationship Id="rId33" Type="http://schemas.openxmlformats.org/officeDocument/2006/relationships/image" Target="../media/image38.svg"/><Relationship Id="rId2" Type="http://schemas.openxmlformats.org/officeDocument/2006/relationships/image" Target="../media/image5710.png"/><Relationship Id="rId29" Type="http://schemas.openxmlformats.org/officeDocument/2006/relationships/image" Target="../media/image8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0.svg"/><Relationship Id="rId24" Type="http://schemas.openxmlformats.org/officeDocument/2006/relationships/image" Target="../media/image930.png"/><Relationship Id="rId32" Type="http://schemas.openxmlformats.org/officeDocument/2006/relationships/image" Target="../media/image18.svg"/><Relationship Id="rId5" Type="http://schemas.openxmlformats.org/officeDocument/2006/relationships/image" Target="../media/image8710.png"/><Relationship Id="rId23" Type="http://schemas.openxmlformats.org/officeDocument/2006/relationships/image" Target="../media/image77000.png"/><Relationship Id="rId28" Type="http://schemas.openxmlformats.org/officeDocument/2006/relationships/image" Target="../media/image920.png"/><Relationship Id="rId10" Type="http://schemas.openxmlformats.org/officeDocument/2006/relationships/image" Target="../media/image35.png"/><Relationship Id="rId31" Type="http://schemas.openxmlformats.org/officeDocument/2006/relationships/image" Target="../media/image17.png"/><Relationship Id="rId4" Type="http://schemas.openxmlformats.org/officeDocument/2006/relationships/image" Target="../media/image47.png"/><Relationship Id="rId9" Type="http://schemas.openxmlformats.org/officeDocument/2006/relationships/image" Target="../media/image34.svg"/><Relationship Id="rId14" Type="http://schemas.openxmlformats.org/officeDocument/2006/relationships/image" Target="../media/image37.png"/><Relationship Id="rId22" Type="http://schemas.openxmlformats.org/officeDocument/2006/relationships/image" Target="../media/image58000.png"/><Relationship Id="rId30" Type="http://schemas.openxmlformats.org/officeDocument/2006/relationships/image" Target="../media/image90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.png"/><Relationship Id="rId7" Type="http://schemas.openxmlformats.org/officeDocument/2006/relationships/image" Target="../media/image7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512.png"/><Relationship Id="rId4" Type="http://schemas.openxmlformats.org/officeDocument/2006/relationships/image" Target="../media/image410.png"/><Relationship Id="rId9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r>
              <a:rPr lang="en-US" sz="3200" dirty="0"/>
              <a:t>Consensus in the Internet Setting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238205" y="3086230"/>
            <a:ext cx="2667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latin typeface="+mn-lt"/>
              </a:rPr>
              <a:t>Ertem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Nusret</a:t>
            </a:r>
            <a:r>
              <a:rPr lang="en-US" sz="2800" dirty="0">
                <a:latin typeface="+mn-lt"/>
              </a:rPr>
              <a:t> Tas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8AC5-9F91-45B0-806F-B1B8142A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Bitcoin vs. Streamlet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31AD7-63D9-4C77-9556-05E4A883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44F8C0-5AEB-4496-AA4B-888CDEDE5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66663"/>
              </p:ext>
            </p:extLst>
          </p:nvPr>
        </p:nvGraphicFramePr>
        <p:xfrm>
          <a:off x="548921" y="1269818"/>
          <a:ext cx="804615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688">
                  <a:extLst>
                    <a:ext uri="{9D8B030D-6E8A-4147-A177-3AD203B41FA5}">
                      <a16:colId xmlns:a16="http://schemas.microsoft.com/office/drawing/2014/main" val="1865666598"/>
                    </a:ext>
                  </a:extLst>
                </a:gridCol>
                <a:gridCol w="2758197">
                  <a:extLst>
                    <a:ext uri="{9D8B030D-6E8A-4147-A177-3AD203B41FA5}">
                      <a16:colId xmlns:a16="http://schemas.microsoft.com/office/drawing/2014/main" val="2090844291"/>
                    </a:ext>
                  </a:extLst>
                </a:gridCol>
                <a:gridCol w="2640273">
                  <a:extLst>
                    <a:ext uri="{9D8B030D-6E8A-4147-A177-3AD203B41FA5}">
                      <a16:colId xmlns:a16="http://schemas.microsoft.com/office/drawing/2014/main" val="169950600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Bitcoin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Streamlet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57555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Fork-choice rule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Heaviest (Longest in our case) Chain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Longest Notarized Chain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52204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b="1" dirty="0"/>
                        <a:t>Confirmation/finalization rule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k</a:t>
                      </a:r>
                      <a:r>
                        <a:rPr lang="en-US" sz="1400" dirty="0"/>
                        <a:t>-deep prefix of the longest (heaviest) chain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Three adjacent blocks in a notarized chain from consecutive epochs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0137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Leader selection rule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Determined by the difficulty </a:t>
                      </a:r>
                      <a:r>
                        <a:rPr lang="en-US" sz="1400" i="1" dirty="0"/>
                        <a:t>D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With the help of a hash function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44491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560328-CF5D-421A-9824-BBA71E7C2AA3}"/>
              </a:ext>
            </a:extLst>
          </p:cNvPr>
          <p:cNvSpPr txBox="1"/>
          <p:nvPr/>
        </p:nvSpPr>
        <p:spPr>
          <a:xfrm>
            <a:off x="548921" y="3205424"/>
            <a:ext cx="8046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Streamlet is not dynamically available</a:t>
            </a:r>
            <a:r>
              <a:rPr lang="en-US" sz="2000" dirty="0">
                <a:latin typeface="+mn-lt"/>
              </a:rPr>
              <a:t>: It loses liveness if n/3 or more nodes go offline!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+mn-lt"/>
              </a:rPr>
              <a:t>Bitcoin is dynamically available</a:t>
            </a:r>
            <a:r>
              <a:rPr lang="en-US" sz="2000" dirty="0">
                <a:latin typeface="+mn-lt"/>
              </a:rPr>
              <a:t>: It continues to confirm transactions even if the majority of the mining power goes offline.</a:t>
            </a:r>
          </a:p>
        </p:txBody>
      </p:sp>
    </p:spTree>
    <p:extLst>
      <p:ext uri="{BB962C8B-B14F-4D97-AF65-F5344CB8AC3E}">
        <p14:creationId xmlns:p14="http://schemas.microsoft.com/office/powerpoint/2010/main" val="35040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3059-7FF4-4224-A97B-D82D12DF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Consensus in the Internet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71B2A-2BEC-4114-B216-A6F032364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22" y="1147546"/>
            <a:ext cx="8065077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Characterized by </a:t>
            </a:r>
            <a:r>
              <a:rPr lang="en-US" sz="2000" i="1" dirty="0"/>
              <a:t>open participation</a:t>
            </a:r>
            <a:r>
              <a:rPr lang="en-US" sz="2000" dirty="0"/>
              <a:t>:</a:t>
            </a:r>
          </a:p>
          <a:p>
            <a:r>
              <a:rPr lang="en-US" sz="2000" dirty="0"/>
              <a:t>Adversary can create many Sybil nodes to take over the protocol.</a:t>
            </a:r>
          </a:p>
          <a:p>
            <a:r>
              <a:rPr lang="en-US" sz="2000" dirty="0"/>
              <a:t>Honest participants can come and go at will.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Goals:</a:t>
            </a:r>
          </a:p>
          <a:p>
            <a:r>
              <a:rPr lang="en-US" sz="2000" dirty="0"/>
              <a:t>Limit adversary’s participation.</a:t>
            </a:r>
          </a:p>
          <a:p>
            <a:pPr lvl="1"/>
            <a:r>
              <a:rPr lang="en-US" sz="2000" b="1" dirty="0"/>
              <a:t>Sybil resistance (e.g., Proof-of-Work)!</a:t>
            </a:r>
          </a:p>
          <a:p>
            <a:r>
              <a:rPr lang="en-US" sz="2000" dirty="0"/>
              <a:t>Maintain availability (liveness) of the protocol against changing participation by the honest nodes.</a:t>
            </a:r>
          </a:p>
          <a:p>
            <a:pPr lvl="1"/>
            <a:r>
              <a:rPr lang="en-US" sz="2000" b="1" dirty="0"/>
              <a:t>Dynamic availability!</a:t>
            </a:r>
          </a:p>
        </p:txBody>
      </p:sp>
    </p:spTree>
    <p:extLst>
      <p:ext uri="{BB962C8B-B14F-4D97-AF65-F5344CB8AC3E}">
        <p14:creationId xmlns:p14="http://schemas.microsoft.com/office/powerpoint/2010/main" val="1384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Can we show that Bitcoin is </a:t>
                </a:r>
                <a:r>
                  <a:rPr lang="en-US" sz="2000" u="sng" dirty="0"/>
                  <a:t>secure</a:t>
                </a:r>
                <a:r>
                  <a:rPr lang="en-US" sz="2000" dirty="0"/>
                  <a:t> under </a:t>
                </a:r>
                <a:r>
                  <a:rPr lang="en-US" sz="2000" u="sng" dirty="0"/>
                  <a:t>synchrony</a:t>
                </a:r>
                <a:r>
                  <a:rPr lang="en-US" sz="2000" dirty="0"/>
                  <a:t> against a </a:t>
                </a:r>
                <a:r>
                  <a:rPr lang="en-US" sz="2000" u="sng" dirty="0"/>
                  <a:t>Byzantine adversary</a:t>
                </a:r>
                <a:r>
                  <a:rPr lang="en-US" sz="2000" dirty="0"/>
                  <a:t>?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What would be the best possible resilience?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&lt;1/2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E2D419-92B3-4F7D-8D74-239D55919B4F}"/>
              </a:ext>
            </a:extLst>
          </p:cNvPr>
          <p:cNvSpPr/>
          <p:nvPr/>
        </p:nvSpPr>
        <p:spPr>
          <a:xfrm>
            <a:off x="3747247" y="2922004"/>
            <a:ext cx="749352" cy="500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6AB021-3F9F-46C0-8B0B-84498790F8F0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>
            <a:off x="4121923" y="3422234"/>
            <a:ext cx="0" cy="452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1D311B-094C-44B7-8F1B-683C2811AFA5}"/>
              </a:ext>
            </a:extLst>
          </p:cNvPr>
          <p:cNvSpPr txBox="1"/>
          <p:nvPr/>
        </p:nvSpPr>
        <p:spPr>
          <a:xfrm>
            <a:off x="2512992" y="3874369"/>
            <a:ext cx="321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latin typeface="+mn-lt"/>
              </a:rPr>
              <a:t>Fraction of the mining power controlled by the adversary.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31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A2EAB5-A881-F144-828D-B1E1BBF763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Nakamoto’s Private Attack: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1/2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A2EAB5-A881-F144-828D-B1E1BBF763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7476" b="-5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C45C238-9637-8745-A3E7-22F94E7E895C}"/>
              </a:ext>
            </a:extLst>
          </p:cNvPr>
          <p:cNvSpPr txBox="1"/>
          <p:nvPr/>
        </p:nvSpPr>
        <p:spPr>
          <a:xfrm>
            <a:off x="3046935" y="4470398"/>
            <a:ext cx="251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Can another attack succeed?</a:t>
            </a:r>
          </a:p>
        </p:txBody>
      </p:sp>
      <p:pic>
        <p:nvPicPr>
          <p:cNvPr id="8" name="Graphic 7" descr="Stop">
            <a:extLst>
              <a:ext uri="{FF2B5EF4-FFF2-40B4-BE49-F238E27FC236}">
                <a16:creationId xmlns:a16="http://schemas.microsoft.com/office/drawing/2014/main" id="{E28F4C5C-23CE-47E2-9161-0AB26EDFB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7952" y="2202729"/>
            <a:ext cx="377876" cy="37787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C0FD528-6951-D04C-A72E-7B56E22E605D}"/>
              </a:ext>
            </a:extLst>
          </p:cNvPr>
          <p:cNvGrpSpPr/>
          <p:nvPr/>
        </p:nvGrpSpPr>
        <p:grpSpPr>
          <a:xfrm>
            <a:off x="3633848" y="2199686"/>
            <a:ext cx="688020" cy="377876"/>
            <a:chOff x="2839114" y="4318916"/>
            <a:chExt cx="917360" cy="503834"/>
          </a:xfrm>
        </p:grpSpPr>
        <p:pic>
          <p:nvPicPr>
            <p:cNvPr id="11" name="Graphic 10" descr="Stop">
              <a:extLst>
                <a:ext uri="{FF2B5EF4-FFF2-40B4-BE49-F238E27FC236}">
                  <a16:creationId xmlns:a16="http://schemas.microsoft.com/office/drawing/2014/main" id="{9BF0F80A-E0A7-4914-9B06-6A96075A0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52640" y="4318916"/>
              <a:ext cx="503834" cy="503834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4171EA3-7FA9-4987-8310-D3DA54BFCE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9114" y="4570833"/>
              <a:ext cx="413526" cy="4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1656E6-D377-C54D-AC13-56FE6EA36D07}"/>
              </a:ext>
            </a:extLst>
          </p:cNvPr>
          <p:cNvGrpSpPr/>
          <p:nvPr/>
        </p:nvGrpSpPr>
        <p:grpSpPr>
          <a:xfrm>
            <a:off x="4328454" y="2210368"/>
            <a:ext cx="688020" cy="377876"/>
            <a:chOff x="4673834" y="4322973"/>
            <a:chExt cx="917360" cy="503834"/>
          </a:xfrm>
        </p:grpSpPr>
        <p:pic>
          <p:nvPicPr>
            <p:cNvPr id="13" name="Graphic 12" descr="Stop">
              <a:extLst>
                <a:ext uri="{FF2B5EF4-FFF2-40B4-BE49-F238E27FC236}">
                  <a16:creationId xmlns:a16="http://schemas.microsoft.com/office/drawing/2014/main" id="{5E4A3D83-8EBB-4CA9-AC2C-5D19701A8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87360" y="4322973"/>
              <a:ext cx="503834" cy="503834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FAFAE6B-A8BA-44FB-9393-28125E8060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73834" y="4570833"/>
              <a:ext cx="413526" cy="4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F4D921-6D88-2E44-B02E-E526E8D7934A}"/>
              </a:ext>
            </a:extLst>
          </p:cNvPr>
          <p:cNvGrpSpPr/>
          <p:nvPr/>
        </p:nvGrpSpPr>
        <p:grpSpPr>
          <a:xfrm>
            <a:off x="2756890" y="2580605"/>
            <a:ext cx="876958" cy="606436"/>
            <a:chOff x="1669837" y="4826807"/>
            <a:chExt cx="1169277" cy="808581"/>
          </a:xfrm>
        </p:grpSpPr>
        <p:pic>
          <p:nvPicPr>
            <p:cNvPr id="5" name="Graphic 4" descr="Stop">
              <a:extLst>
                <a:ext uri="{FF2B5EF4-FFF2-40B4-BE49-F238E27FC236}">
                  <a16:creationId xmlns:a16="http://schemas.microsoft.com/office/drawing/2014/main" id="{5E6557C6-F1C9-4616-9109-36D8773E5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35280" y="5131554"/>
              <a:ext cx="503834" cy="503834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D459607-0690-4CA3-BA5B-C03B99AD9C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69837" y="4826807"/>
              <a:ext cx="665443" cy="556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7A9101-D6D2-7F4F-8B88-8C8A2314835A}"/>
              </a:ext>
            </a:extLst>
          </p:cNvPr>
          <p:cNvGrpSpPr/>
          <p:nvPr/>
        </p:nvGrpSpPr>
        <p:grpSpPr>
          <a:xfrm>
            <a:off x="3633848" y="2809165"/>
            <a:ext cx="688020" cy="377876"/>
            <a:chOff x="2839114" y="5131554"/>
            <a:chExt cx="917360" cy="503834"/>
          </a:xfrm>
        </p:grpSpPr>
        <p:pic>
          <p:nvPicPr>
            <p:cNvPr id="26" name="Graphic 25" descr="Stop">
              <a:extLst>
                <a:ext uri="{FF2B5EF4-FFF2-40B4-BE49-F238E27FC236}">
                  <a16:creationId xmlns:a16="http://schemas.microsoft.com/office/drawing/2014/main" id="{434C12CE-94DA-4278-9F4A-CA2C4BAB4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52640" y="5131554"/>
              <a:ext cx="503834" cy="503834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DA35A6B-67A6-4F0E-8D88-6B01DE8B90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9114" y="5383471"/>
              <a:ext cx="4135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7344BA-58D0-D04A-9145-D7D6F74241CB}"/>
              </a:ext>
            </a:extLst>
          </p:cNvPr>
          <p:cNvGrpSpPr/>
          <p:nvPr/>
        </p:nvGrpSpPr>
        <p:grpSpPr>
          <a:xfrm>
            <a:off x="4321868" y="2806122"/>
            <a:ext cx="688020" cy="377876"/>
            <a:chOff x="3756474" y="5127497"/>
            <a:chExt cx="917360" cy="503834"/>
          </a:xfrm>
        </p:grpSpPr>
        <p:pic>
          <p:nvPicPr>
            <p:cNvPr id="27" name="Graphic 26" descr="Stop">
              <a:extLst>
                <a:ext uri="{FF2B5EF4-FFF2-40B4-BE49-F238E27FC236}">
                  <a16:creationId xmlns:a16="http://schemas.microsoft.com/office/drawing/2014/main" id="{9E3A5BF3-9710-40BA-A60F-937ED4556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70000" y="5127497"/>
              <a:ext cx="503834" cy="503834"/>
            </a:xfrm>
            <a:prstGeom prst="rect">
              <a:avLst/>
            </a:prstGeom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DAD6D0E-B58D-498C-9FC3-B62CA9B4E7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6474" y="5379414"/>
              <a:ext cx="413526" cy="4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20FD0B9-2ACC-3049-B794-064B7756736E}"/>
              </a:ext>
            </a:extLst>
          </p:cNvPr>
          <p:cNvGrpSpPr/>
          <p:nvPr/>
        </p:nvGrpSpPr>
        <p:grpSpPr>
          <a:xfrm>
            <a:off x="5713821" y="2811979"/>
            <a:ext cx="782702" cy="369332"/>
            <a:chOff x="4678684" y="5133591"/>
            <a:chExt cx="1043602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0EA5FB2-4E38-4A7B-98BC-4EC0C4367BA6}"/>
                    </a:ext>
                  </a:extLst>
                </p:cNvPr>
                <p:cNvSpPr txBox="1"/>
                <p:nvPr/>
              </p:nvSpPr>
              <p:spPr>
                <a:xfrm>
                  <a:off x="5070997" y="5133591"/>
                  <a:ext cx="651289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0EA5FB2-4E38-4A7B-98BC-4EC0C4367B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0997" y="5133591"/>
                  <a:ext cx="651289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F7D22E89-0C8E-459C-A2BA-C187ED956ACB}"/>
                </a:ext>
              </a:extLst>
            </p:cNvPr>
            <p:cNvSpPr/>
            <p:nvPr/>
          </p:nvSpPr>
          <p:spPr>
            <a:xfrm>
              <a:off x="4678684" y="5285200"/>
              <a:ext cx="413526" cy="18842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4D0C19-4C77-4115-B5B1-3EC06DD9B4C7}"/>
                  </a:ext>
                </a:extLst>
              </p:cNvPr>
              <p:cNvSpPr txBox="1"/>
              <p:nvPr/>
            </p:nvSpPr>
            <p:spPr>
              <a:xfrm>
                <a:off x="5315633" y="2209899"/>
                <a:ext cx="487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4D0C19-4C77-4115-B5B1-3EC06DD9B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633" y="2209899"/>
                <a:ext cx="487056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40">
            <a:extLst>
              <a:ext uri="{FF2B5EF4-FFF2-40B4-BE49-F238E27FC236}">
                <a16:creationId xmlns:a16="http://schemas.microsoft.com/office/drawing/2014/main" id="{DC1DA79A-3C60-4417-94E5-BE40DB86A29D}"/>
              </a:ext>
            </a:extLst>
          </p:cNvPr>
          <p:cNvSpPr/>
          <p:nvPr/>
        </p:nvSpPr>
        <p:spPr>
          <a:xfrm>
            <a:off x="5033928" y="2325604"/>
            <a:ext cx="310145" cy="1413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94A608-05F6-42D9-87CD-DD06C62516DD}"/>
                  </a:ext>
                </a:extLst>
              </p:cNvPr>
              <p:cNvSpPr txBox="1"/>
              <p:nvPr/>
            </p:nvSpPr>
            <p:spPr>
              <a:xfrm>
                <a:off x="2115664" y="4071393"/>
                <a:ext cx="5474256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Private attack (mostly) fails if</a:t>
                </a:r>
                <a:r>
                  <a:rPr lang="en-US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400" dirty="0"/>
                  <a:t>, i.e., if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400" dirty="0"/>
                  <a:t>, i.e., if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94A608-05F6-42D9-87CD-DD06C6251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664" y="4071393"/>
                <a:ext cx="5474256" cy="396519"/>
              </a:xfrm>
              <a:prstGeom prst="rect">
                <a:avLst/>
              </a:prstGeom>
              <a:blipFill>
                <a:blip r:embed="rId13"/>
                <a:stretch>
                  <a:fillRect l="-334" r="-334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4ECC495-A1E9-E147-8D05-92BB2FAC03CF}"/>
              </a:ext>
            </a:extLst>
          </p:cNvPr>
          <p:cNvGrpSpPr/>
          <p:nvPr/>
        </p:nvGrpSpPr>
        <p:grpSpPr>
          <a:xfrm>
            <a:off x="2945827" y="2202729"/>
            <a:ext cx="732224" cy="377876"/>
            <a:chOff x="1921754" y="4322973"/>
            <a:chExt cx="976299" cy="503834"/>
          </a:xfrm>
        </p:grpSpPr>
        <p:pic>
          <p:nvPicPr>
            <p:cNvPr id="10" name="Graphic 9" descr="Stop">
              <a:extLst>
                <a:ext uri="{FF2B5EF4-FFF2-40B4-BE49-F238E27FC236}">
                  <a16:creationId xmlns:a16="http://schemas.microsoft.com/office/drawing/2014/main" id="{4F63C072-0648-4314-A5E2-3BCA6D32B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35280" y="4322973"/>
              <a:ext cx="503834" cy="503834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09A941-4195-4688-9FB3-483549B105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1754" y="4574890"/>
              <a:ext cx="4135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9ED11F9-4901-604C-9AA4-93D3F0D817F3}"/>
                    </a:ext>
                  </a:extLst>
                </p:cNvPr>
                <p:cNvSpPr txBox="1"/>
                <p:nvPr/>
              </p:nvSpPr>
              <p:spPr>
                <a:xfrm>
                  <a:off x="2260785" y="4361741"/>
                  <a:ext cx="637268" cy="410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9ED11F9-4901-604C-9AA4-93D3F0D817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785" y="4361741"/>
                  <a:ext cx="637268" cy="41036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76C441A-DDA6-4D63-807A-D8319BDDAEF7}"/>
                  </a:ext>
                </a:extLst>
              </p:cNvPr>
              <p:cNvSpPr txBox="1"/>
              <p:nvPr/>
            </p:nvSpPr>
            <p:spPr>
              <a:xfrm>
                <a:off x="2102436" y="3694921"/>
                <a:ext cx="5911875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Private attack (mostly) succeeds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400" dirty="0"/>
                  <a:t>, i.e., if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400" dirty="0"/>
                  <a:t>, i.e., if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76C441A-DDA6-4D63-807A-D8319BDDA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436" y="3694921"/>
                <a:ext cx="5911875" cy="396519"/>
              </a:xfrm>
              <a:prstGeom prst="rect">
                <a:avLst/>
              </a:prstGeom>
              <a:blipFill>
                <a:blip r:embed="rId15"/>
                <a:stretch>
                  <a:fillRect l="-309" r="-206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BC88A68-4F9A-485C-88CA-A01D3FB8BA60}"/>
              </a:ext>
            </a:extLst>
          </p:cNvPr>
          <p:cNvGrpSpPr/>
          <p:nvPr/>
        </p:nvGrpSpPr>
        <p:grpSpPr>
          <a:xfrm>
            <a:off x="5003768" y="2803435"/>
            <a:ext cx="688020" cy="377876"/>
            <a:chOff x="3756474" y="5127497"/>
            <a:chExt cx="917360" cy="503834"/>
          </a:xfrm>
        </p:grpSpPr>
        <p:pic>
          <p:nvPicPr>
            <p:cNvPr id="46" name="Graphic 45" descr="Stop">
              <a:extLst>
                <a:ext uri="{FF2B5EF4-FFF2-40B4-BE49-F238E27FC236}">
                  <a16:creationId xmlns:a16="http://schemas.microsoft.com/office/drawing/2014/main" id="{39720A7A-8DB2-465A-81F6-E58B104C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70000" y="5127497"/>
              <a:ext cx="503834" cy="503834"/>
            </a:xfrm>
            <a:prstGeom prst="rect">
              <a:avLst/>
            </a:prstGeom>
          </p:spPr>
        </p:pic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C8C5CE3-C69D-4C3D-988E-C66E4721EA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6474" y="5379414"/>
              <a:ext cx="413526" cy="4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EC2B5D2-C89F-4193-89FB-BF5CA8D212B5}"/>
              </a:ext>
            </a:extLst>
          </p:cNvPr>
          <p:cNvSpPr txBox="1"/>
          <p:nvPr/>
        </p:nvSpPr>
        <p:spPr>
          <a:xfrm>
            <a:off x="571156" y="2266592"/>
            <a:ext cx="2027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 deep confirmation rule</a:t>
            </a:r>
          </a:p>
          <a:p>
            <a:pPr algn="ctr"/>
            <a:r>
              <a:rPr lang="en-US" sz="1400" dirty="0"/>
              <a:t>(k=3 in our example)</a:t>
            </a:r>
          </a:p>
        </p:txBody>
      </p:sp>
      <p:pic>
        <p:nvPicPr>
          <p:cNvPr id="49" name="Graphic 48" descr="Lock">
            <a:extLst>
              <a:ext uri="{FF2B5EF4-FFF2-40B4-BE49-F238E27FC236}">
                <a16:creationId xmlns:a16="http://schemas.microsoft.com/office/drawing/2014/main" id="{D32E726E-1608-46D8-BCAC-39F6C58A8E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29097" y="2271907"/>
            <a:ext cx="248711" cy="248711"/>
          </a:xfrm>
          <a:prstGeom prst="rect">
            <a:avLst/>
          </a:prstGeom>
        </p:spPr>
      </p:pic>
      <p:sp>
        <p:nvSpPr>
          <p:cNvPr id="54" name="Star: 32 Points 53">
            <a:extLst>
              <a:ext uri="{FF2B5EF4-FFF2-40B4-BE49-F238E27FC236}">
                <a16:creationId xmlns:a16="http://schemas.microsoft.com/office/drawing/2014/main" id="{D3079756-C4C6-4DC2-967D-25AD56394900}"/>
              </a:ext>
            </a:extLst>
          </p:cNvPr>
          <p:cNvSpPr/>
          <p:nvPr/>
        </p:nvSpPr>
        <p:spPr>
          <a:xfrm>
            <a:off x="204375" y="3352264"/>
            <a:ext cx="1803184" cy="1033396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Private attack succeeds!</a:t>
            </a:r>
          </a:p>
        </p:txBody>
      </p:sp>
      <p:pic>
        <p:nvPicPr>
          <p:cNvPr id="52" name="Graphic 51" descr="Checkmark">
            <a:extLst>
              <a:ext uri="{FF2B5EF4-FFF2-40B4-BE49-F238E27FC236}">
                <a16:creationId xmlns:a16="http://schemas.microsoft.com/office/drawing/2014/main" id="{6C33666E-E462-48E1-A6A3-1E09A3D7D4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5875" y="2258845"/>
            <a:ext cx="294336" cy="29433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B23137E-8484-4395-A4C0-C2D5B767932C}"/>
              </a:ext>
            </a:extLst>
          </p:cNvPr>
          <p:cNvSpPr txBox="1"/>
          <p:nvPr/>
        </p:nvSpPr>
        <p:spPr>
          <a:xfrm>
            <a:off x="457200" y="4787749"/>
            <a:ext cx="3050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 Peer-to-Peer Electronic Cash System (2008)</a:t>
            </a:r>
            <a:endParaRPr lang="en-US" altLang="en-US" sz="9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94F2D9-5231-46D6-AC6B-C31123AC69B1}"/>
              </a:ext>
            </a:extLst>
          </p:cNvPr>
          <p:cNvCxnSpPr>
            <a:cxnSpLocks/>
          </p:cNvCxnSpPr>
          <p:nvPr/>
        </p:nvCxnSpPr>
        <p:spPr>
          <a:xfrm>
            <a:off x="2198565" y="1357570"/>
            <a:ext cx="6147576" cy="12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48EBB6-94B0-4BC4-87DA-13C2205FF6DE}"/>
              </a:ext>
            </a:extLst>
          </p:cNvPr>
          <p:cNvCxnSpPr/>
          <p:nvPr/>
        </p:nvCxnSpPr>
        <p:spPr>
          <a:xfrm>
            <a:off x="2198565" y="1247211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14EEA02-4C6C-42A8-B26C-9A3039571852}"/>
              </a:ext>
            </a:extLst>
          </p:cNvPr>
          <p:cNvCxnSpPr/>
          <p:nvPr/>
        </p:nvCxnSpPr>
        <p:spPr>
          <a:xfrm>
            <a:off x="2985264" y="1261540"/>
            <a:ext cx="0" cy="205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7D8CEAB-36BE-42B7-B26A-0D6BF6F8B242}"/>
              </a:ext>
            </a:extLst>
          </p:cNvPr>
          <p:cNvCxnSpPr/>
          <p:nvPr/>
        </p:nvCxnSpPr>
        <p:spPr>
          <a:xfrm>
            <a:off x="4943604" y="1247211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0659FB0-4B55-4FB8-8803-BA84DD1EDB67}"/>
              </a:ext>
            </a:extLst>
          </p:cNvPr>
          <p:cNvCxnSpPr/>
          <p:nvPr/>
        </p:nvCxnSpPr>
        <p:spPr>
          <a:xfrm>
            <a:off x="5603130" y="1269571"/>
            <a:ext cx="0" cy="205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F51CD83-20CC-43C6-8BCF-3BBF6A977B13}"/>
              </a:ext>
            </a:extLst>
          </p:cNvPr>
          <p:cNvCxnSpPr/>
          <p:nvPr/>
        </p:nvCxnSpPr>
        <p:spPr>
          <a:xfrm>
            <a:off x="3968244" y="1264356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19150DF-A3CA-4910-996B-1872481F982B}"/>
              </a:ext>
            </a:extLst>
          </p:cNvPr>
          <p:cNvCxnSpPr/>
          <p:nvPr/>
        </p:nvCxnSpPr>
        <p:spPr>
          <a:xfrm>
            <a:off x="5786010" y="126970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6777510-F485-41E0-A73B-B6A290473F42}"/>
                  </a:ext>
                </a:extLst>
              </p:cNvPr>
              <p:cNvSpPr txBox="1"/>
              <p:nvPr/>
            </p:nvSpPr>
            <p:spPr>
              <a:xfrm>
                <a:off x="1677517" y="1450785"/>
                <a:ext cx="876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6777510-F485-41E0-A73B-B6A290473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517" y="1450785"/>
                <a:ext cx="87629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96734CB-3B3D-4E1E-9472-14AA5D60846B}"/>
                  </a:ext>
                </a:extLst>
              </p:cNvPr>
              <p:cNvSpPr txBox="1"/>
              <p:nvPr/>
            </p:nvSpPr>
            <p:spPr>
              <a:xfrm>
                <a:off x="2853887" y="1450785"/>
                <a:ext cx="25907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96734CB-3B3D-4E1E-9472-14AA5D608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87" y="1450785"/>
                <a:ext cx="259079" cy="369332"/>
              </a:xfrm>
              <a:prstGeom prst="rect">
                <a:avLst/>
              </a:prstGeom>
              <a:blipFill>
                <a:blip r:embed="rId21"/>
                <a:stretch>
                  <a:fillRect r="-25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C951C45-1F81-424F-8F20-9A633C68F988}"/>
                  </a:ext>
                </a:extLst>
              </p:cNvPr>
              <p:cNvSpPr txBox="1"/>
              <p:nvPr/>
            </p:nvSpPr>
            <p:spPr>
              <a:xfrm>
                <a:off x="3836867" y="1450785"/>
                <a:ext cx="25907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C951C45-1F81-424F-8F20-9A633C68F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867" y="1450785"/>
                <a:ext cx="259079" cy="369332"/>
              </a:xfrm>
              <a:prstGeom prst="rect">
                <a:avLst/>
              </a:prstGeom>
              <a:blipFill>
                <a:blip r:embed="rId22"/>
                <a:stretch>
                  <a:fillRect r="-279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49102EF-9EA3-422C-AE00-4AE0E3B439B1}"/>
                  </a:ext>
                </a:extLst>
              </p:cNvPr>
              <p:cNvSpPr txBox="1"/>
              <p:nvPr/>
            </p:nvSpPr>
            <p:spPr>
              <a:xfrm>
                <a:off x="4821684" y="1450785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49102EF-9EA3-422C-AE00-4AE0E3B43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84" y="1450785"/>
                <a:ext cx="259079" cy="369332"/>
              </a:xfrm>
              <a:prstGeom prst="rect">
                <a:avLst/>
              </a:prstGeom>
              <a:blipFill>
                <a:blip r:embed="rId23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51A40CF-7FF9-4242-A5E8-463D4A821346}"/>
                  </a:ext>
                </a:extLst>
              </p:cNvPr>
              <p:cNvSpPr txBox="1"/>
              <p:nvPr/>
            </p:nvSpPr>
            <p:spPr>
              <a:xfrm>
                <a:off x="5473590" y="1473276"/>
                <a:ext cx="25907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51A40CF-7FF9-4242-A5E8-463D4A821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90" y="1473276"/>
                <a:ext cx="259079" cy="369332"/>
              </a:xfrm>
              <a:prstGeom prst="rect">
                <a:avLst/>
              </a:prstGeom>
              <a:blipFill>
                <a:blip r:embed="rId24"/>
                <a:stretch>
                  <a:fillRect r="-30952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2A48646-1254-45A9-9271-792FE37FA6A6}"/>
                  </a:ext>
                </a:extLst>
              </p:cNvPr>
              <p:cNvSpPr txBox="1"/>
              <p:nvPr/>
            </p:nvSpPr>
            <p:spPr>
              <a:xfrm>
                <a:off x="5656470" y="147327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2A48646-1254-45A9-9271-792FE37FA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470" y="1473276"/>
                <a:ext cx="259079" cy="369332"/>
              </a:xfrm>
              <a:prstGeom prst="rect">
                <a:avLst/>
              </a:prstGeom>
              <a:blipFill>
                <a:blip r:embed="rId25"/>
                <a:stretch>
                  <a:fillRect r="-2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AC9530-75D8-4BDE-A3CB-AEB2196ECE1D}"/>
              </a:ext>
            </a:extLst>
          </p:cNvPr>
          <p:cNvCxnSpPr/>
          <p:nvPr/>
        </p:nvCxnSpPr>
        <p:spPr>
          <a:xfrm>
            <a:off x="4449653" y="1266258"/>
            <a:ext cx="0" cy="205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28B82C5-084C-4688-A33C-0A1136993791}"/>
                  </a:ext>
                </a:extLst>
              </p:cNvPr>
              <p:cNvSpPr txBox="1"/>
              <p:nvPr/>
            </p:nvSpPr>
            <p:spPr>
              <a:xfrm>
                <a:off x="4318276" y="1452687"/>
                <a:ext cx="25907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28B82C5-084C-4688-A33C-0A1136993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276" y="1452687"/>
                <a:ext cx="259079" cy="369332"/>
              </a:xfrm>
              <a:prstGeom prst="rect">
                <a:avLst/>
              </a:prstGeom>
              <a:blipFill>
                <a:blip r:embed="rId26"/>
                <a:stretch>
                  <a:fillRect r="-279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3C1B73A-BCE3-4767-A695-F92F58C28DF7}"/>
              </a:ext>
            </a:extLst>
          </p:cNvPr>
          <p:cNvCxnSpPr/>
          <p:nvPr/>
        </p:nvCxnSpPr>
        <p:spPr>
          <a:xfrm>
            <a:off x="6702615" y="1272508"/>
            <a:ext cx="0" cy="205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F802C11-C9D4-4ED0-9A02-6C73FC1C754B}"/>
                  </a:ext>
                </a:extLst>
              </p:cNvPr>
              <p:cNvSpPr txBox="1"/>
              <p:nvPr/>
            </p:nvSpPr>
            <p:spPr>
              <a:xfrm>
                <a:off x="6571238" y="1458937"/>
                <a:ext cx="25907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F802C11-C9D4-4ED0-9A02-6C73FC1C7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38" y="1458937"/>
                <a:ext cx="259079" cy="369332"/>
              </a:xfrm>
              <a:prstGeom prst="rect">
                <a:avLst/>
              </a:prstGeom>
              <a:blipFill>
                <a:blip r:embed="rId27"/>
                <a:stretch>
                  <a:fillRect r="-2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DE2FAFC-38D2-40EF-8E88-69092094F338}"/>
              </a:ext>
            </a:extLst>
          </p:cNvPr>
          <p:cNvSpPr/>
          <p:nvPr/>
        </p:nvSpPr>
        <p:spPr>
          <a:xfrm>
            <a:off x="2985264" y="2727119"/>
            <a:ext cx="3038702" cy="53026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5DF25-4E6F-4297-BA82-9EDAF9626D8B}"/>
              </a:ext>
            </a:extLst>
          </p:cNvPr>
          <p:cNvSpPr txBox="1"/>
          <p:nvPr/>
        </p:nvSpPr>
        <p:spPr>
          <a:xfrm>
            <a:off x="2291105" y="2854297"/>
            <a:ext cx="821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Hidden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3908C0-F507-4B40-95A2-62143BAAA259}"/>
                  </a:ext>
                </a:extLst>
              </p:cNvPr>
              <p:cNvSpPr txBox="1"/>
              <p:nvPr/>
            </p:nvSpPr>
            <p:spPr>
              <a:xfrm>
                <a:off x="5313913" y="2010297"/>
                <a:ext cx="187064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+mn-lt"/>
                  </a:rPr>
                  <a:t>Bob sees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latin typeface="+mn-lt"/>
                  </a:rPr>
                  <a:t> as confirmed.</a:t>
                </a:r>
              </a:p>
              <a:p>
                <a:pPr algn="ctr"/>
                <a:r>
                  <a:rPr lang="en-US" sz="1400" dirty="0">
                    <a:latin typeface="+mn-lt"/>
                  </a:rPr>
                  <a:t>Bob’s log: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3908C0-F507-4B40-95A2-62143BAAA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913" y="2010297"/>
                <a:ext cx="1870643" cy="738664"/>
              </a:xfrm>
              <a:prstGeom prst="rect">
                <a:avLst/>
              </a:prstGeom>
              <a:blipFill>
                <a:blip r:embed="rId28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D1B4D06-87DC-4741-84E9-22CE0A682AA3}"/>
                  </a:ext>
                </a:extLst>
              </p:cNvPr>
              <p:cNvSpPr txBox="1"/>
              <p:nvPr/>
            </p:nvSpPr>
            <p:spPr>
              <a:xfrm>
                <a:off x="6236797" y="2697674"/>
                <a:ext cx="30258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+mn-lt"/>
                  </a:rPr>
                  <a:t>Now, Alice comes, in her view:</a:t>
                </a:r>
              </a:p>
              <a:p>
                <a:pPr algn="ctr"/>
                <a:r>
                  <a:rPr lang="en-US" sz="1400" dirty="0">
                    <a:latin typeface="+mn-lt"/>
                  </a:rPr>
                  <a:t>The red chain is the longest chain.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+mn-lt"/>
                  </a:rPr>
                  <a:t> is not confirmed</a:t>
                </a:r>
                <a:r>
                  <a:rPr lang="en-US" sz="1400" dirty="0">
                    <a:latin typeface="+mn-lt"/>
                  </a:rPr>
                  <a:t>!</a:t>
                </a:r>
              </a:p>
              <a:p>
                <a:pPr algn="ctr"/>
                <a:r>
                  <a:rPr lang="en-US" sz="1400" dirty="0">
                    <a:latin typeface="+mn-lt"/>
                  </a:rPr>
                  <a:t>Alice’s log: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D1B4D06-87DC-4741-84E9-22CE0A682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797" y="2697674"/>
                <a:ext cx="3025865" cy="954107"/>
              </a:xfrm>
              <a:prstGeom prst="rect">
                <a:avLst/>
              </a:prstGeom>
              <a:blipFill>
                <a:blip r:embed="rId29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Bent 19">
            <a:extLst>
              <a:ext uri="{FF2B5EF4-FFF2-40B4-BE49-F238E27FC236}">
                <a16:creationId xmlns:a16="http://schemas.microsoft.com/office/drawing/2014/main" id="{10872878-4617-4E26-865B-445FB24565DB}"/>
              </a:ext>
            </a:extLst>
          </p:cNvPr>
          <p:cNvSpPr/>
          <p:nvPr/>
        </p:nvSpPr>
        <p:spPr>
          <a:xfrm rot="5400000">
            <a:off x="7019246" y="2216400"/>
            <a:ext cx="439558" cy="599649"/>
          </a:xfrm>
          <a:prstGeom prst="ben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B4D27CE-998D-4454-A0D1-0B655F32758C}"/>
                  </a:ext>
                </a:extLst>
              </p:cNvPr>
              <p:cNvSpPr txBox="1"/>
              <p:nvPr/>
            </p:nvSpPr>
            <p:spPr>
              <a:xfrm>
                <a:off x="6769519" y="1814049"/>
                <a:ext cx="249314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𝒕𝒙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dirty="0">
                    <a:latin typeface="+mn-lt"/>
                  </a:rPr>
                  <a:t> got ‘</a:t>
                </a:r>
                <a:r>
                  <a:rPr lang="en-US" sz="1400" b="1" dirty="0" err="1">
                    <a:latin typeface="+mn-lt"/>
                  </a:rPr>
                  <a:t>reorged</a:t>
                </a:r>
                <a:r>
                  <a:rPr lang="en-US" sz="1400" b="1" dirty="0">
                    <a:latin typeface="+mn-lt"/>
                  </a:rPr>
                  <a:t>’: </a:t>
                </a:r>
                <a:r>
                  <a:rPr lang="en-US" sz="1400" dirty="0">
                    <a:latin typeface="+mn-lt"/>
                  </a:rPr>
                  <a:t>It was part of the longest chain before but not anymore!!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B4D27CE-998D-4454-A0D1-0B655F327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519" y="1814049"/>
                <a:ext cx="2493143" cy="738664"/>
              </a:xfrm>
              <a:prstGeom prst="rect">
                <a:avLst/>
              </a:prstGeom>
              <a:blipFill>
                <a:blip r:embed="rId30"/>
                <a:stretch>
                  <a:fillRect t="-1653" r="-2200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C3C67A0-C4E8-4F37-8862-A0AA06166B64}"/>
                  </a:ext>
                </a:extLst>
              </p:cNvPr>
              <p:cNvSpPr txBox="1"/>
              <p:nvPr/>
            </p:nvSpPr>
            <p:spPr>
              <a:xfrm>
                <a:off x="3215916" y="2836689"/>
                <a:ext cx="4821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C3C67A0-C4E8-4F37-8862-A0AA06166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916" y="2836689"/>
                <a:ext cx="482120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7EC014A-21D8-4935-83A7-EC21BDC2E83E}"/>
                  </a:ext>
                </a:extLst>
              </p:cNvPr>
              <p:cNvSpPr txBox="1"/>
              <p:nvPr/>
            </p:nvSpPr>
            <p:spPr>
              <a:xfrm>
                <a:off x="3899842" y="2849114"/>
                <a:ext cx="4821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7EC014A-21D8-4935-83A7-EC21BDC2E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42" y="2849114"/>
                <a:ext cx="482120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56A7F57-BF04-4F8B-B9C6-5D5CC44B39BF}"/>
                  </a:ext>
                </a:extLst>
              </p:cNvPr>
              <p:cNvSpPr txBox="1"/>
              <p:nvPr/>
            </p:nvSpPr>
            <p:spPr>
              <a:xfrm>
                <a:off x="4590197" y="2824244"/>
                <a:ext cx="4821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56A7F57-BF04-4F8B-B9C6-5D5CC44B3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97" y="2824244"/>
                <a:ext cx="482120" cy="30777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BD4AA14-9759-4F2A-BC0D-8471A973F443}"/>
                  </a:ext>
                </a:extLst>
              </p:cNvPr>
              <p:cNvSpPr txBox="1"/>
              <p:nvPr/>
            </p:nvSpPr>
            <p:spPr>
              <a:xfrm>
                <a:off x="3891871" y="2212008"/>
                <a:ext cx="4821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BD4AA14-9759-4F2A-BC0D-8471A973F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871" y="2212008"/>
                <a:ext cx="482120" cy="3077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E4D354B0-4BC8-41EF-953F-1D77A8EFFBFA}"/>
              </a:ext>
            </a:extLst>
          </p:cNvPr>
          <p:cNvSpPr/>
          <p:nvPr/>
        </p:nvSpPr>
        <p:spPr>
          <a:xfrm>
            <a:off x="6135695" y="1230082"/>
            <a:ext cx="202204" cy="19770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tar: 5 Points 75">
            <a:extLst>
              <a:ext uri="{FF2B5EF4-FFF2-40B4-BE49-F238E27FC236}">
                <a16:creationId xmlns:a16="http://schemas.microsoft.com/office/drawing/2014/main" id="{D1BFAFEF-30BE-4ECE-8E00-00BF430DE4D9}"/>
              </a:ext>
            </a:extLst>
          </p:cNvPr>
          <p:cNvSpPr/>
          <p:nvPr/>
        </p:nvSpPr>
        <p:spPr>
          <a:xfrm>
            <a:off x="7863383" y="1266258"/>
            <a:ext cx="202204" cy="19770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tar: 5 Points 76">
            <a:extLst>
              <a:ext uri="{FF2B5EF4-FFF2-40B4-BE49-F238E27FC236}">
                <a16:creationId xmlns:a16="http://schemas.microsoft.com/office/drawing/2014/main" id="{7810BE1F-ECB7-4526-8390-11007CB5C332}"/>
              </a:ext>
            </a:extLst>
          </p:cNvPr>
          <p:cNvSpPr/>
          <p:nvPr/>
        </p:nvSpPr>
        <p:spPr>
          <a:xfrm>
            <a:off x="7153401" y="1258716"/>
            <a:ext cx="202204" cy="19770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C4ABBA-BF5F-43FC-A1FE-D48500D22FD8}"/>
              </a:ext>
            </a:extLst>
          </p:cNvPr>
          <p:cNvSpPr txBox="1"/>
          <p:nvPr/>
        </p:nvSpPr>
        <p:spPr>
          <a:xfrm>
            <a:off x="5920360" y="831524"/>
            <a:ext cx="684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Bob </a:t>
            </a:r>
          </a:p>
          <a:p>
            <a:r>
              <a:rPr lang="en-US" sz="1200" dirty="0"/>
              <a:t>comes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EC6302D-7A39-47F7-8C17-EF12C1CDD940}"/>
              </a:ext>
            </a:extLst>
          </p:cNvPr>
          <p:cNvSpPr txBox="1"/>
          <p:nvPr/>
        </p:nvSpPr>
        <p:spPr>
          <a:xfrm>
            <a:off x="7723291" y="840725"/>
            <a:ext cx="684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Alice </a:t>
            </a:r>
          </a:p>
          <a:p>
            <a:r>
              <a:rPr lang="en-US" sz="1200" dirty="0"/>
              <a:t>comes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109C9A-0915-4235-8207-62528139BBAB}"/>
              </a:ext>
            </a:extLst>
          </p:cNvPr>
          <p:cNvSpPr txBox="1"/>
          <p:nvPr/>
        </p:nvSpPr>
        <p:spPr>
          <a:xfrm>
            <a:off x="6969667" y="831524"/>
            <a:ext cx="777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Adv releases</a:t>
            </a:r>
          </a:p>
        </p:txBody>
      </p:sp>
      <p:pic>
        <p:nvPicPr>
          <p:cNvPr id="81" name="Graphic 80" descr="Checkmark">
            <a:extLst>
              <a:ext uri="{FF2B5EF4-FFF2-40B4-BE49-F238E27FC236}">
                <a16:creationId xmlns:a16="http://schemas.microsoft.com/office/drawing/2014/main" id="{E19B2F7C-F43D-4DD3-B017-792205FC9B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85763" y="2886227"/>
            <a:ext cx="294336" cy="294336"/>
          </a:xfrm>
          <a:prstGeom prst="rect">
            <a:avLst/>
          </a:prstGeom>
        </p:spPr>
      </p:pic>
      <p:pic>
        <p:nvPicPr>
          <p:cNvPr id="82" name="Graphic 81" descr="Checkmark">
            <a:extLst>
              <a:ext uri="{FF2B5EF4-FFF2-40B4-BE49-F238E27FC236}">
                <a16:creationId xmlns:a16="http://schemas.microsoft.com/office/drawing/2014/main" id="{EA873BC2-446A-405E-A626-ED5014B9846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02846" y="2859419"/>
            <a:ext cx="294336" cy="2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  <p:bldP spid="41" grpId="0" animBg="1"/>
      <p:bldP spid="25" grpId="0"/>
      <p:bldP spid="43" grpId="0"/>
      <p:bldP spid="48" grpId="0"/>
      <p:bldP spid="54" grpId="0" animBg="1"/>
      <p:bldP spid="59" grpId="0"/>
      <p:bldP spid="60" grpId="0"/>
      <p:bldP spid="61" grpId="0"/>
      <p:bldP spid="62" grpId="0"/>
      <p:bldP spid="63" grpId="0"/>
      <p:bldP spid="68" grpId="0"/>
      <p:bldP spid="70" grpId="0"/>
      <p:bldP spid="6" grpId="0" animBg="1"/>
      <p:bldP spid="6" grpId="1" animBg="1"/>
      <p:bldP spid="9" grpId="0"/>
      <p:bldP spid="9" grpId="1"/>
      <p:bldP spid="4" grpId="0"/>
      <p:bldP spid="65" grpId="0"/>
      <p:bldP spid="20" grpId="0" animBg="1"/>
      <p:bldP spid="64" grpId="0"/>
      <p:bldP spid="72" grpId="0"/>
      <p:bldP spid="73" grpId="0"/>
      <p:bldP spid="74" grpId="0"/>
      <p:bldP spid="75" grpId="0"/>
      <p:bldP spid="12" grpId="0" animBg="1"/>
      <p:bldP spid="76" grpId="0" animBg="1"/>
      <p:bldP spid="77" grpId="0" animBg="1"/>
      <p:bldP spid="78" grpId="0"/>
      <p:bldP spid="79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E0FCFF-FE4C-43CF-AF94-2284A6865CC9}"/>
              </a:ext>
            </a:extLst>
          </p:cNvPr>
          <p:cNvCxnSpPr>
            <a:cxnSpLocks/>
          </p:cNvCxnSpPr>
          <p:nvPr/>
        </p:nvCxnSpPr>
        <p:spPr>
          <a:xfrm>
            <a:off x="924841" y="3189321"/>
            <a:ext cx="6861344" cy="2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BADD4F-B2E4-48E3-8F1F-CF83498416ED}"/>
              </a:ext>
            </a:extLst>
          </p:cNvPr>
          <p:cNvCxnSpPr/>
          <p:nvPr/>
        </p:nvCxnSpPr>
        <p:spPr>
          <a:xfrm>
            <a:off x="924841" y="307896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C7D4E3-56AE-47EB-95E5-1619A277816C}"/>
              </a:ext>
            </a:extLst>
          </p:cNvPr>
          <p:cNvCxnSpPr/>
          <p:nvPr/>
        </p:nvCxnSpPr>
        <p:spPr>
          <a:xfrm>
            <a:off x="1711540" y="3093291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69D39B-AB4F-49CC-BFC9-18F0C52DE186}"/>
              </a:ext>
            </a:extLst>
          </p:cNvPr>
          <p:cNvCxnSpPr/>
          <p:nvPr/>
        </p:nvCxnSpPr>
        <p:spPr>
          <a:xfrm>
            <a:off x="3669880" y="307896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C8F8-B5B4-40C5-A8B4-EBCBF07D69F3}"/>
              </a:ext>
            </a:extLst>
          </p:cNvPr>
          <p:cNvCxnSpPr/>
          <p:nvPr/>
        </p:nvCxnSpPr>
        <p:spPr>
          <a:xfrm>
            <a:off x="5468200" y="3078831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5DB800-49E5-4AA7-B439-4478F74C3A1B}"/>
                  </a:ext>
                </a:extLst>
              </p:cNvPr>
              <p:cNvSpPr txBox="1"/>
              <p:nvPr/>
            </p:nvSpPr>
            <p:spPr>
              <a:xfrm>
                <a:off x="403793" y="3282536"/>
                <a:ext cx="876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5DB800-49E5-4AA7-B439-4478F74C3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3" y="3282536"/>
                <a:ext cx="87629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AECE54-7496-447B-A36F-95CEEEAEA703}"/>
                  </a:ext>
                </a:extLst>
              </p:cNvPr>
              <p:cNvSpPr txBox="1"/>
              <p:nvPr/>
            </p:nvSpPr>
            <p:spPr>
              <a:xfrm>
                <a:off x="1580163" y="328253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AECE54-7496-447B-A36F-95CEEEAEA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163" y="3282536"/>
                <a:ext cx="259079" cy="369332"/>
              </a:xfrm>
              <a:prstGeom prst="rect">
                <a:avLst/>
              </a:prstGeom>
              <a:blipFill>
                <a:blip r:embed="rId3"/>
                <a:stretch>
                  <a:fillRect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1968F9-99DF-4370-A18E-78BDA0B25B18}"/>
                  </a:ext>
                </a:extLst>
              </p:cNvPr>
              <p:cNvSpPr txBox="1"/>
              <p:nvPr/>
            </p:nvSpPr>
            <p:spPr>
              <a:xfrm>
                <a:off x="3547960" y="328253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1968F9-99DF-4370-A18E-78BDA0B25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960" y="3282536"/>
                <a:ext cx="259079" cy="369332"/>
              </a:xfrm>
              <a:prstGeom prst="rect">
                <a:avLst/>
              </a:prstGeom>
              <a:blipFill>
                <a:blip r:embed="rId4"/>
                <a:stretch>
                  <a:fillRect r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29B666-D6EA-4866-B1C7-DC58488C2DBF}"/>
                  </a:ext>
                </a:extLst>
              </p:cNvPr>
              <p:cNvSpPr txBox="1"/>
              <p:nvPr/>
            </p:nvSpPr>
            <p:spPr>
              <a:xfrm>
                <a:off x="5338660" y="328253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29B666-D6EA-4866-B1C7-DC58488C2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660" y="3282536"/>
                <a:ext cx="259079" cy="369332"/>
              </a:xfrm>
              <a:prstGeom prst="rect">
                <a:avLst/>
              </a:prstGeom>
              <a:blipFill>
                <a:blip r:embed="rId5"/>
                <a:stretch>
                  <a:fillRect r="-30952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Graphic 22" descr="Stop">
            <a:extLst>
              <a:ext uri="{FF2B5EF4-FFF2-40B4-BE49-F238E27FC236}">
                <a16:creationId xmlns:a16="http://schemas.microsoft.com/office/drawing/2014/main" id="{3B434C30-233C-4604-8DA2-DAF392571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8736" y="1599488"/>
            <a:ext cx="377876" cy="37787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A9A03F7-C1B5-4805-AE33-42709226FA49}"/>
              </a:ext>
            </a:extLst>
          </p:cNvPr>
          <p:cNvGrpSpPr/>
          <p:nvPr/>
        </p:nvGrpSpPr>
        <p:grpSpPr>
          <a:xfrm>
            <a:off x="2294632" y="1596445"/>
            <a:ext cx="688020" cy="377876"/>
            <a:chOff x="2839114" y="4318916"/>
            <a:chExt cx="917360" cy="503834"/>
          </a:xfrm>
        </p:grpSpPr>
        <p:pic>
          <p:nvPicPr>
            <p:cNvPr id="25" name="Graphic 24" descr="Stop">
              <a:extLst>
                <a:ext uri="{FF2B5EF4-FFF2-40B4-BE49-F238E27FC236}">
                  <a16:creationId xmlns:a16="http://schemas.microsoft.com/office/drawing/2014/main" id="{B60902D0-216D-4D24-8034-300CA85D1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52640" y="4318916"/>
              <a:ext cx="503834" cy="503834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FAE795B-B637-4A77-BD28-FFE5ADD7E0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9114" y="4570833"/>
              <a:ext cx="413526" cy="4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51FE4B8-4E7E-4605-B04A-29CE15B737EC}"/>
              </a:ext>
            </a:extLst>
          </p:cNvPr>
          <p:cNvGrpSpPr/>
          <p:nvPr/>
        </p:nvGrpSpPr>
        <p:grpSpPr>
          <a:xfrm>
            <a:off x="2294636" y="1000636"/>
            <a:ext cx="691765" cy="787789"/>
            <a:chOff x="4668840" y="4322973"/>
            <a:chExt cx="922354" cy="1050384"/>
          </a:xfrm>
        </p:grpSpPr>
        <p:pic>
          <p:nvPicPr>
            <p:cNvPr id="28" name="Graphic 27" descr="Stop">
              <a:extLst>
                <a:ext uri="{FF2B5EF4-FFF2-40B4-BE49-F238E27FC236}">
                  <a16:creationId xmlns:a16="http://schemas.microsoft.com/office/drawing/2014/main" id="{9548F862-1777-405F-8371-A1F97967C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87360" y="4322973"/>
              <a:ext cx="503834" cy="503834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1973444-B706-4D23-89F7-B178D34C7C48}"/>
                </a:ext>
              </a:extLst>
            </p:cNvPr>
            <p:cNvCxnSpPr>
              <a:cxnSpLocks/>
              <a:stCxn id="28" idx="1"/>
              <a:endCxn id="45" idx="3"/>
            </p:cNvCxnSpPr>
            <p:nvPr/>
          </p:nvCxnSpPr>
          <p:spPr>
            <a:xfrm flipH="1">
              <a:off x="4668840" y="4574890"/>
              <a:ext cx="418520" cy="798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7" name="Graphic 36" descr="Stop">
            <a:extLst>
              <a:ext uri="{FF2B5EF4-FFF2-40B4-BE49-F238E27FC236}">
                <a16:creationId xmlns:a16="http://schemas.microsoft.com/office/drawing/2014/main" id="{E132B0FF-DD25-463D-BDEE-D7FB4DB9BF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19905" y="2150929"/>
            <a:ext cx="377876" cy="377876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6948FD3-77C8-43F7-B716-5E87A120BA75}"/>
              </a:ext>
            </a:extLst>
          </p:cNvPr>
          <p:cNvCxnSpPr>
            <a:cxnSpLocks/>
          </p:cNvCxnSpPr>
          <p:nvPr/>
        </p:nvCxnSpPr>
        <p:spPr>
          <a:xfrm flipH="1">
            <a:off x="2309760" y="2339867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F92A44D-3715-4DCA-83E4-85F6C33B9E06}"/>
              </a:ext>
            </a:extLst>
          </p:cNvPr>
          <p:cNvGrpSpPr/>
          <p:nvPr/>
        </p:nvGrpSpPr>
        <p:grpSpPr>
          <a:xfrm>
            <a:off x="1606613" y="1599488"/>
            <a:ext cx="688020" cy="377876"/>
            <a:chOff x="1921754" y="4322973"/>
            <a:chExt cx="917360" cy="503834"/>
          </a:xfrm>
        </p:grpSpPr>
        <p:pic>
          <p:nvPicPr>
            <p:cNvPr id="45" name="Graphic 44" descr="Stop">
              <a:extLst>
                <a:ext uri="{FF2B5EF4-FFF2-40B4-BE49-F238E27FC236}">
                  <a16:creationId xmlns:a16="http://schemas.microsoft.com/office/drawing/2014/main" id="{1C18F21C-1813-456E-902C-420333213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35280" y="4322973"/>
              <a:ext cx="503834" cy="503834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3A97FC9-B96B-47AC-AF4E-B2831E08E1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1754" y="4574890"/>
              <a:ext cx="4135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9" name="Graphic 48" descr="Stop">
            <a:extLst>
              <a:ext uri="{FF2B5EF4-FFF2-40B4-BE49-F238E27FC236}">
                <a16:creationId xmlns:a16="http://schemas.microsoft.com/office/drawing/2014/main" id="{58DFA26A-751D-403D-9F74-C7ADA48BB0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01805" y="2148242"/>
            <a:ext cx="377876" cy="377876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6B2108B-9A88-4EEC-97AA-922659419CA5}"/>
              </a:ext>
            </a:extLst>
          </p:cNvPr>
          <p:cNvCxnSpPr>
            <a:cxnSpLocks/>
          </p:cNvCxnSpPr>
          <p:nvPr/>
        </p:nvCxnSpPr>
        <p:spPr>
          <a:xfrm flipH="1">
            <a:off x="2991660" y="2337180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Graphic 50" descr="Lock">
            <a:extLst>
              <a:ext uri="{FF2B5EF4-FFF2-40B4-BE49-F238E27FC236}">
                <a16:creationId xmlns:a16="http://schemas.microsoft.com/office/drawing/2014/main" id="{EA3D0755-2AA3-4C25-AF11-35638041F5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89881" y="1668666"/>
            <a:ext cx="248711" cy="248711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409786E-3F7D-4405-90C8-661DA53DADB5}"/>
              </a:ext>
            </a:extLst>
          </p:cNvPr>
          <p:cNvCxnSpPr>
            <a:cxnSpLocks/>
          </p:cNvCxnSpPr>
          <p:nvPr/>
        </p:nvCxnSpPr>
        <p:spPr>
          <a:xfrm>
            <a:off x="4210900" y="307556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BFDCB7B-19DE-4B97-A7E6-FD4FE1AF29AE}"/>
                  </a:ext>
                </a:extLst>
              </p:cNvPr>
              <p:cNvSpPr txBox="1"/>
              <p:nvPr/>
            </p:nvSpPr>
            <p:spPr>
              <a:xfrm>
                <a:off x="4088980" y="3279137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BFDCB7B-19DE-4B97-A7E6-FD4FE1AF2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980" y="3279137"/>
                <a:ext cx="259079" cy="369332"/>
              </a:xfrm>
              <a:prstGeom prst="rect">
                <a:avLst/>
              </a:prstGeom>
              <a:blipFill>
                <a:blip r:embed="rId14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27D2F49-C107-402A-9EEB-055B773341F6}"/>
              </a:ext>
            </a:extLst>
          </p:cNvPr>
          <p:cNvCxnSpPr/>
          <p:nvPr/>
        </p:nvCxnSpPr>
        <p:spPr>
          <a:xfrm>
            <a:off x="4764265" y="3095457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2D8A5DB-815B-420C-99E5-8B43DB4972A1}"/>
                  </a:ext>
                </a:extLst>
              </p:cNvPr>
              <p:cNvSpPr txBox="1"/>
              <p:nvPr/>
            </p:nvSpPr>
            <p:spPr>
              <a:xfrm>
                <a:off x="4642345" y="3299031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2D8A5DB-815B-420C-99E5-8B43DB497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45" y="3299031"/>
                <a:ext cx="259079" cy="369332"/>
              </a:xfrm>
              <a:prstGeom prst="rect">
                <a:avLst/>
              </a:prstGeom>
              <a:blipFill>
                <a:blip r:embed="rId15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D1FD48F-0A36-41E2-BA6E-7F71ECC079A1}"/>
              </a:ext>
            </a:extLst>
          </p:cNvPr>
          <p:cNvCxnSpPr/>
          <p:nvPr/>
        </p:nvCxnSpPr>
        <p:spPr>
          <a:xfrm>
            <a:off x="6017064" y="3095457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21A2197-71DB-43E5-9BF6-19E398E65BA6}"/>
                  </a:ext>
                </a:extLst>
              </p:cNvPr>
              <p:cNvSpPr txBox="1"/>
              <p:nvPr/>
            </p:nvSpPr>
            <p:spPr>
              <a:xfrm>
                <a:off x="5895144" y="3299031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21A2197-71DB-43E5-9BF6-19E398E65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144" y="3299031"/>
                <a:ext cx="259079" cy="369332"/>
              </a:xfrm>
              <a:prstGeom prst="rect">
                <a:avLst/>
              </a:prstGeom>
              <a:blipFill>
                <a:blip r:embed="rId16"/>
                <a:stretch>
                  <a:fillRect r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9B34EC6-2613-483E-923F-7859B626225D}"/>
              </a:ext>
            </a:extLst>
          </p:cNvPr>
          <p:cNvCxnSpPr>
            <a:cxnSpLocks/>
          </p:cNvCxnSpPr>
          <p:nvPr/>
        </p:nvCxnSpPr>
        <p:spPr>
          <a:xfrm>
            <a:off x="6558084" y="3092058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AC025A2-A4D8-41D9-8485-0075D6C5D2C1}"/>
                  </a:ext>
                </a:extLst>
              </p:cNvPr>
              <p:cNvSpPr txBox="1"/>
              <p:nvPr/>
            </p:nvSpPr>
            <p:spPr>
              <a:xfrm>
                <a:off x="6436164" y="3295632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AC025A2-A4D8-41D9-8485-0075D6C5D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164" y="3295632"/>
                <a:ext cx="259079" cy="369332"/>
              </a:xfrm>
              <a:prstGeom prst="rect">
                <a:avLst/>
              </a:prstGeom>
              <a:blipFill>
                <a:blip r:embed="rId17"/>
                <a:stretch>
                  <a:fillRect r="-2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6B0E4BC-963B-4AB5-820C-58ED10F78745}"/>
              </a:ext>
            </a:extLst>
          </p:cNvPr>
          <p:cNvCxnSpPr/>
          <p:nvPr/>
        </p:nvCxnSpPr>
        <p:spPr>
          <a:xfrm>
            <a:off x="7111449" y="311195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8C5904-7BEB-47BB-8885-32F43E2DA5D8}"/>
                  </a:ext>
                </a:extLst>
              </p:cNvPr>
              <p:cNvSpPr txBox="1"/>
              <p:nvPr/>
            </p:nvSpPr>
            <p:spPr>
              <a:xfrm>
                <a:off x="6989529" y="331552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8C5904-7BEB-47BB-8885-32F43E2DA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529" y="3315526"/>
                <a:ext cx="259079" cy="369332"/>
              </a:xfrm>
              <a:prstGeom prst="rect">
                <a:avLst/>
              </a:prstGeom>
              <a:blipFill>
                <a:blip r:embed="rId18"/>
                <a:stretch>
                  <a:fillRect r="-2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9D760279-4BDB-4488-961A-94066382C58D}"/>
              </a:ext>
            </a:extLst>
          </p:cNvPr>
          <p:cNvGrpSpPr/>
          <p:nvPr/>
        </p:nvGrpSpPr>
        <p:grpSpPr>
          <a:xfrm>
            <a:off x="2982652" y="1010262"/>
            <a:ext cx="674534" cy="775122"/>
            <a:chOff x="2857093" y="4318916"/>
            <a:chExt cx="899381" cy="1033495"/>
          </a:xfrm>
        </p:grpSpPr>
        <p:pic>
          <p:nvPicPr>
            <p:cNvPr id="75" name="Graphic 74" descr="Stop">
              <a:extLst>
                <a:ext uri="{FF2B5EF4-FFF2-40B4-BE49-F238E27FC236}">
                  <a16:creationId xmlns:a16="http://schemas.microsoft.com/office/drawing/2014/main" id="{326355A8-0203-44ED-BE54-D17B0BC13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52640" y="4318916"/>
              <a:ext cx="503834" cy="503834"/>
            </a:xfrm>
            <a:prstGeom prst="rect">
              <a:avLst/>
            </a:prstGeom>
          </p:spPr>
        </p:pic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C2EED7A-8B6F-450D-BD17-036417C70D4A}"/>
                </a:ext>
              </a:extLst>
            </p:cNvPr>
            <p:cNvCxnSpPr>
              <a:cxnSpLocks/>
              <a:stCxn id="75" idx="1"/>
              <a:endCxn id="25" idx="3"/>
            </p:cNvCxnSpPr>
            <p:nvPr/>
          </p:nvCxnSpPr>
          <p:spPr>
            <a:xfrm flipH="1">
              <a:off x="2857093" y="4570833"/>
              <a:ext cx="395546" cy="7815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41D3282-D080-4F91-97F2-F084F1356580}"/>
              </a:ext>
            </a:extLst>
          </p:cNvPr>
          <p:cNvGrpSpPr/>
          <p:nvPr/>
        </p:nvGrpSpPr>
        <p:grpSpPr>
          <a:xfrm>
            <a:off x="2986968" y="1591090"/>
            <a:ext cx="688020" cy="377876"/>
            <a:chOff x="1921754" y="4322973"/>
            <a:chExt cx="917360" cy="503834"/>
          </a:xfrm>
        </p:grpSpPr>
        <p:pic>
          <p:nvPicPr>
            <p:cNvPr id="81" name="Graphic 80" descr="Stop">
              <a:extLst>
                <a:ext uri="{FF2B5EF4-FFF2-40B4-BE49-F238E27FC236}">
                  <a16:creationId xmlns:a16="http://schemas.microsoft.com/office/drawing/2014/main" id="{25727269-72C6-49B6-86DD-D6ABC8B40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35280" y="4322973"/>
              <a:ext cx="503834" cy="503834"/>
            </a:xfrm>
            <a:prstGeom prst="rect">
              <a:avLst/>
            </a:prstGeom>
          </p:spPr>
        </p:pic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9BC75D6-B39A-4527-9EC6-F66A414FED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1754" y="4574890"/>
              <a:ext cx="4135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319D488-6743-4FC0-B25F-F08EBB5A137D}"/>
                  </a:ext>
                </a:extLst>
              </p:cNvPr>
              <p:cNvSpPr txBox="1"/>
              <p:nvPr/>
            </p:nvSpPr>
            <p:spPr>
              <a:xfrm>
                <a:off x="996433" y="3775325"/>
                <a:ext cx="7291824" cy="1375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latin typeface="+mn-lt"/>
                  </a:rPr>
                  <a:t>Multiple honest blocks at the same height due to network delay.</a:t>
                </a:r>
              </a:p>
              <a:p>
                <a:pPr algn="ctr"/>
                <a:r>
                  <a:rPr lang="en-US" sz="1800" dirty="0">
                    <a:latin typeface="+mn-lt"/>
                  </a:rPr>
                  <a:t>Adversary’s chain grows at rate proportional to (shown by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1800" dirty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latin typeface="+mn-lt"/>
                  </a:rPr>
                  <a:t>!</a:t>
                </a:r>
              </a:p>
              <a:p>
                <a:pPr algn="ctr"/>
                <a:r>
                  <a:rPr lang="en-US" sz="1800" dirty="0">
                    <a:latin typeface="+mn-lt"/>
                  </a:rPr>
                  <a:t>Honest miners’ chain grows at rate less than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latin typeface="+mn-lt"/>
                  </a:rPr>
                  <a:t> because of forking!</a:t>
                </a:r>
              </a:p>
              <a:p>
                <a:pPr algn="ctr"/>
                <a:r>
                  <a:rPr lang="en-US" sz="1800" dirty="0">
                    <a:latin typeface="+mn-lt"/>
                  </a:rPr>
                  <a:t>Now, adversary succeeds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>
                    <a:latin typeface="+mn-lt"/>
                  </a:rPr>
                  <a:t>, which implies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dirty="0">
                    <a:latin typeface="+mn-lt"/>
                  </a:rPr>
                  <a:t>!!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319D488-6743-4FC0-B25F-F08EBB5A1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33" y="3775325"/>
                <a:ext cx="7291824" cy="1375505"/>
              </a:xfrm>
              <a:prstGeom prst="rect">
                <a:avLst/>
              </a:prstGeom>
              <a:blipFill>
                <a:blip r:embed="rId20"/>
                <a:stretch>
                  <a:fillRect t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3BFE7A6-39D3-4B4A-8B14-3FD50ADCA574}"/>
              </a:ext>
            </a:extLst>
          </p:cNvPr>
          <p:cNvGrpSpPr/>
          <p:nvPr/>
        </p:nvGrpSpPr>
        <p:grpSpPr>
          <a:xfrm>
            <a:off x="3666756" y="2576634"/>
            <a:ext cx="675261" cy="373603"/>
            <a:chOff x="1704045" y="2434911"/>
            <a:chExt cx="675261" cy="373603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CF2913F-23A0-4E48-8320-E4910651CAB2}"/>
                </a:ext>
              </a:extLst>
            </p:cNvPr>
            <p:cNvCxnSpPr/>
            <p:nvPr/>
          </p:nvCxnSpPr>
          <p:spPr>
            <a:xfrm>
              <a:off x="1704045" y="2808514"/>
              <a:ext cx="67526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391164-2FF6-4EB4-AAF2-3582545D2432}"/>
                    </a:ext>
                  </a:extLst>
                </p:cNvPr>
                <p:cNvSpPr txBox="1"/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391164-2FF6-4EB4-AAF2-3582545D2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26829" r="-3170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0066498-1D68-4E33-9516-FE885149BC24}"/>
              </a:ext>
            </a:extLst>
          </p:cNvPr>
          <p:cNvGrpSpPr/>
          <p:nvPr/>
        </p:nvGrpSpPr>
        <p:grpSpPr>
          <a:xfrm>
            <a:off x="6558084" y="2579277"/>
            <a:ext cx="675261" cy="373603"/>
            <a:chOff x="1704045" y="2434911"/>
            <a:chExt cx="675261" cy="37360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9569285-72C8-4A72-AD15-CA7EBC4BC4BA}"/>
                </a:ext>
              </a:extLst>
            </p:cNvPr>
            <p:cNvCxnSpPr/>
            <p:nvPr/>
          </p:nvCxnSpPr>
          <p:spPr>
            <a:xfrm>
              <a:off x="1704045" y="2808514"/>
              <a:ext cx="67526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BAD6927-55DA-4A65-988D-BA1814196CD5}"/>
                    </a:ext>
                  </a:extLst>
                </p:cNvPr>
                <p:cNvSpPr txBox="1"/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BAD6927-55DA-4A65-988D-BA1814196C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26190" r="-28571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Graphic 33" descr="Stop">
            <a:extLst>
              <a:ext uri="{FF2B5EF4-FFF2-40B4-BE49-F238E27FC236}">
                <a16:creationId xmlns:a16="http://schemas.microsoft.com/office/drawing/2014/main" id="{1E1A1D90-6AE8-4CAD-9458-039EDE2AD3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31880" y="2153968"/>
            <a:ext cx="377875" cy="377875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FAD8BC9-80F1-48FC-9AE5-C576023700F2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1613105" y="1783965"/>
            <a:ext cx="318775" cy="558941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976EEEE-7128-444A-A480-F4DFEE881400}"/>
              </a:ext>
            </a:extLst>
          </p:cNvPr>
          <p:cNvSpPr txBox="1"/>
          <p:nvPr/>
        </p:nvSpPr>
        <p:spPr>
          <a:xfrm>
            <a:off x="1909037" y="165026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Tx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70A637C-875B-4583-9FEC-E755DB1FF756}"/>
              </a:ext>
            </a:extLst>
          </p:cNvPr>
          <p:cNvGrpSpPr/>
          <p:nvPr/>
        </p:nvGrpSpPr>
        <p:grpSpPr>
          <a:xfrm>
            <a:off x="3817336" y="2181553"/>
            <a:ext cx="1637151" cy="338554"/>
            <a:chOff x="4678684" y="5144324"/>
            <a:chExt cx="2182865" cy="451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20A205E-6DA3-4C55-AD6D-AAC0A529BED6}"/>
                    </a:ext>
                  </a:extLst>
                </p:cNvPr>
                <p:cNvSpPr txBox="1"/>
                <p:nvPr/>
              </p:nvSpPr>
              <p:spPr>
                <a:xfrm>
                  <a:off x="5136746" y="5144324"/>
                  <a:ext cx="1724803" cy="451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</m:oMath>
                  </a14:m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20A205E-6DA3-4C55-AD6D-AAC0A529BE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746" y="5144324"/>
                  <a:ext cx="1724803" cy="451406"/>
                </a:xfrm>
                <a:prstGeom prst="rect">
                  <a:avLst/>
                </a:prstGeom>
                <a:blipFill>
                  <a:blip r:embed="rId25"/>
                  <a:stretch>
                    <a:fillRect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FA5F31F9-DDDB-4BF0-8C5B-1BE7F1553EA3}"/>
                </a:ext>
              </a:extLst>
            </p:cNvPr>
            <p:cNvSpPr/>
            <p:nvPr/>
          </p:nvSpPr>
          <p:spPr>
            <a:xfrm>
              <a:off x="4678684" y="5285200"/>
              <a:ext cx="413526" cy="18842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00439623-E8F6-4389-B64C-18C47E9BA236}"/>
              </a:ext>
            </a:extLst>
          </p:cNvPr>
          <p:cNvSpPr/>
          <p:nvPr/>
        </p:nvSpPr>
        <p:spPr>
          <a:xfrm>
            <a:off x="3811258" y="1723797"/>
            <a:ext cx="310145" cy="1413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DEE91C3-4E4F-4F42-906C-D64143889989}"/>
                  </a:ext>
                </a:extLst>
              </p:cNvPr>
              <p:cNvSpPr txBox="1"/>
              <p:nvPr/>
            </p:nvSpPr>
            <p:spPr>
              <a:xfrm>
                <a:off x="4098717" y="1560496"/>
                <a:ext cx="3760871" cy="452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1600" dirty="0"/>
                  <a:t> e.g.,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/>
                  <a:t>,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DEE91C3-4E4F-4F42-906C-D64143889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17" y="1560496"/>
                <a:ext cx="3760871" cy="452816"/>
              </a:xfrm>
              <a:prstGeom prst="rect">
                <a:avLst/>
              </a:prstGeom>
              <a:blipFill>
                <a:blip r:embed="rId26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AD23B17E-C4A1-4A68-84CE-5DA9B31D64C1}"/>
              </a:ext>
            </a:extLst>
          </p:cNvPr>
          <p:cNvGrpSpPr/>
          <p:nvPr/>
        </p:nvGrpSpPr>
        <p:grpSpPr>
          <a:xfrm>
            <a:off x="5454487" y="2584812"/>
            <a:ext cx="675261" cy="373603"/>
            <a:chOff x="1704045" y="2434911"/>
            <a:chExt cx="675261" cy="373603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AD5242E-9680-41B0-B2BB-DD3DC5566666}"/>
                </a:ext>
              </a:extLst>
            </p:cNvPr>
            <p:cNvCxnSpPr/>
            <p:nvPr/>
          </p:nvCxnSpPr>
          <p:spPr>
            <a:xfrm>
              <a:off x="1704045" y="2808514"/>
              <a:ext cx="67526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9CB18D48-5494-4F2D-8953-16DE2525F441}"/>
                    </a:ext>
                  </a:extLst>
                </p:cNvPr>
                <p:cNvSpPr txBox="1"/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391164-2FF6-4EB4-AAF2-3582545D2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26829" r="-3170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CE74D20-054E-4831-9B88-BB3B648526DA}"/>
              </a:ext>
            </a:extLst>
          </p:cNvPr>
          <p:cNvSpPr txBox="1"/>
          <p:nvPr/>
        </p:nvSpPr>
        <p:spPr>
          <a:xfrm>
            <a:off x="1938862" y="1269882"/>
            <a:ext cx="33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9162C9A-2312-49D8-A4CC-CFEC1C7704DB}"/>
              </a:ext>
            </a:extLst>
          </p:cNvPr>
          <p:cNvSpPr txBox="1"/>
          <p:nvPr/>
        </p:nvSpPr>
        <p:spPr>
          <a:xfrm>
            <a:off x="2629220" y="1252989"/>
            <a:ext cx="33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EB12AA2-D331-455B-8CA0-843B3BE99A93}"/>
              </a:ext>
            </a:extLst>
          </p:cNvPr>
          <p:cNvSpPr txBox="1"/>
          <p:nvPr/>
        </p:nvSpPr>
        <p:spPr>
          <a:xfrm>
            <a:off x="1946806" y="2398630"/>
            <a:ext cx="33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B713D3B-2134-4D3D-B400-A6B8295F95CC}"/>
              </a:ext>
            </a:extLst>
          </p:cNvPr>
          <p:cNvSpPr txBox="1"/>
          <p:nvPr/>
        </p:nvSpPr>
        <p:spPr>
          <a:xfrm>
            <a:off x="2636456" y="2398630"/>
            <a:ext cx="33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8484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53" grpId="0"/>
      <p:bldP spid="56" grpId="0"/>
      <p:bldP spid="64" grpId="0"/>
      <p:bldP spid="67" grpId="0"/>
      <p:bldP spid="69" grpId="0"/>
      <p:bldP spid="59" grpId="0"/>
      <p:bldP spid="60" grpId="0" animBg="1"/>
      <p:bldP spid="61" grpId="0"/>
      <p:bldP spid="84" grpId="0"/>
      <p:bldP spid="86" grpId="0"/>
      <p:bldP spid="87" grpId="0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534400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Theorem: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&lt;1/2</m:t>
                    </m:r>
                  </m:oMath>
                </a14:m>
                <a:r>
                  <a:rPr lang="en-US" sz="2000" dirty="0"/>
                  <a:t>, there exists a small enough </a:t>
                </a:r>
                <a:r>
                  <a:rPr lang="en-US" sz="2000" u="sng" dirty="0"/>
                  <a:t>mining rate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000" dirty="0"/>
                  <a:t> (by changing difficulty) such that Bitcoin satisfies security (safety and liveness) </a:t>
                </a:r>
                <a:r>
                  <a:rPr lang="en-US" sz="2000" u="sng" dirty="0"/>
                  <a:t>except with error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u="sng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u="sng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0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20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under synchronous network.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534400" cy="3818430"/>
              </a:xfrm>
              <a:blipFill>
                <a:blip r:embed="rId3"/>
                <a:stretch>
                  <a:fillRect l="-714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B1827A-302D-43F1-9092-8777CD9CEC55}"/>
              </a:ext>
            </a:extLst>
          </p:cNvPr>
          <p:cNvSpPr txBox="1"/>
          <p:nvPr/>
        </p:nvSpPr>
        <p:spPr>
          <a:xfrm>
            <a:off x="457200" y="4510750"/>
            <a:ext cx="373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dirty="0"/>
              <a:t>The Bitcoin Backbone Protocol: Analysis and Applications (2015)</a:t>
            </a:r>
          </a:p>
          <a:p>
            <a:r>
              <a:rPr lang="en-US" altLang="en-US" sz="900" dirty="0"/>
              <a:t>Analysis of the Blockchain Protocol in Asynchronous Networks (2016)</a:t>
            </a:r>
          </a:p>
          <a:p>
            <a:r>
              <a:rPr lang="en-US" altLang="en-US" sz="900" dirty="0"/>
              <a:t>Analysis of Nakamoto Consensus (2019)</a:t>
            </a:r>
          </a:p>
          <a:p>
            <a:r>
              <a:rPr lang="en-US" sz="900" dirty="0"/>
              <a:t>Everything is a Race and Nakamoto Always Wins (2022)</a:t>
            </a:r>
            <a:endParaRPr lang="en-US" altLang="en-US" sz="900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EB2BB28-889F-425F-B37F-3300A8394A75}"/>
              </a:ext>
            </a:extLst>
          </p:cNvPr>
          <p:cNvSpPr/>
          <p:nvPr/>
        </p:nvSpPr>
        <p:spPr>
          <a:xfrm rot="5400000">
            <a:off x="2250330" y="313576"/>
            <a:ext cx="250632" cy="38368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FA81E-43D8-4199-8F3D-F12E197D789C}"/>
              </a:ext>
            </a:extLst>
          </p:cNvPr>
          <p:cNvSpPr txBox="1"/>
          <p:nvPr/>
        </p:nvSpPr>
        <p:spPr>
          <a:xfrm>
            <a:off x="457199" y="2357340"/>
            <a:ext cx="6355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This is the error probability for confirmation.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We say ‘confirmation’ instead of finalization because when you </a:t>
            </a:r>
            <a:r>
              <a:rPr lang="en-US" sz="1600" i="1" dirty="0">
                <a:latin typeface="+mn-lt"/>
              </a:rPr>
              <a:t>confirm</a:t>
            </a:r>
            <a:r>
              <a:rPr lang="en-US" sz="1600" dirty="0">
                <a:latin typeface="+mn-lt"/>
              </a:rPr>
              <a:t> a block or transaction, you </a:t>
            </a:r>
            <a:r>
              <a:rPr lang="en-US" sz="1600" i="1" dirty="0">
                <a:latin typeface="+mn-lt"/>
              </a:rPr>
              <a:t>confirm</a:t>
            </a:r>
            <a:r>
              <a:rPr lang="en-US" sz="1600" dirty="0">
                <a:latin typeface="+mn-lt"/>
              </a:rPr>
              <a:t> it with an error probability…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…unlike </a:t>
            </a:r>
            <a:r>
              <a:rPr lang="en-US" sz="1600" i="1" dirty="0">
                <a:latin typeface="+mn-lt"/>
              </a:rPr>
              <a:t>finalizing</a:t>
            </a:r>
            <a:r>
              <a:rPr lang="en-US" sz="1600" dirty="0">
                <a:latin typeface="+mn-lt"/>
              </a:rPr>
              <a:t> a block where there is no error probability*.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48A5B0-065D-42AB-8CE1-D512DEFF0649}"/>
              </a:ext>
            </a:extLst>
          </p:cNvPr>
          <p:cNvSpPr/>
          <p:nvPr/>
        </p:nvSpPr>
        <p:spPr>
          <a:xfrm>
            <a:off x="3967995" y="1105352"/>
            <a:ext cx="5020234" cy="623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357E40-BB98-4C13-98D8-6D645CEC404B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>
            <a:off x="6478112" y="1728448"/>
            <a:ext cx="0" cy="1937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2F5930-06BD-446D-B578-F33DF8DE24C0}"/>
              </a:ext>
            </a:extLst>
          </p:cNvPr>
          <p:cNvSpPr txBox="1"/>
          <p:nvPr/>
        </p:nvSpPr>
        <p:spPr>
          <a:xfrm>
            <a:off x="5074025" y="3665603"/>
            <a:ext cx="280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latin typeface="+mn-lt"/>
              </a:rPr>
              <a:t>Now, we see why Bitcoin has 1 block every 10 minutes, instead of 1 block every second…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987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8E0A-A4E8-47A4-8693-3BC82D33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Bitcoin the Endgame?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5FE5B-1D8C-4F4B-8C49-EE06A3A9E1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Bitcoin provides Sybil resistance and dynamic availability. </a:t>
                </a:r>
              </a:p>
              <a:p>
                <a:r>
                  <a:rPr lang="en-US" sz="2000" dirty="0"/>
                  <a:t>It can be made secure for any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Is it the Endgame for consensus?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No!</a:t>
                </a:r>
              </a:p>
              <a:p>
                <a:r>
                  <a:rPr lang="en-US" sz="2000" dirty="0"/>
                  <a:t>Bitcoin is secure only under </a:t>
                </a:r>
                <a:r>
                  <a:rPr lang="en-US" sz="2000" u="sng" dirty="0"/>
                  <a:t>synchrony</a:t>
                </a:r>
                <a:r>
                  <a:rPr lang="en-US" sz="2000" dirty="0"/>
                  <a:t> unlike Streamlet that is secure under </a:t>
                </a:r>
                <a:r>
                  <a:rPr lang="en-US" sz="2000" u="sng" dirty="0"/>
                  <a:t>partial synchrony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It </a:t>
                </a:r>
                <a:r>
                  <a:rPr lang="en-US" sz="2000" i="1" dirty="0"/>
                  <a:t>confirms</a:t>
                </a:r>
                <a:r>
                  <a:rPr lang="en-US" sz="2000" dirty="0"/>
                  <a:t> blocks with an error probability as a function of </a:t>
                </a:r>
                <a:r>
                  <a:rPr lang="en-US" sz="2000" i="1" dirty="0"/>
                  <a:t>k</a:t>
                </a:r>
                <a:r>
                  <a:rPr lang="en-US" sz="2000" dirty="0"/>
                  <a:t>, unlike Streamlet that </a:t>
                </a:r>
                <a:r>
                  <a:rPr lang="en-US" sz="2000" i="1" dirty="0"/>
                  <a:t>finalizes</a:t>
                </a:r>
                <a:r>
                  <a:rPr lang="en-US" sz="2000" dirty="0"/>
                  <a:t> blocks.</a:t>
                </a:r>
              </a:p>
              <a:p>
                <a:r>
                  <a:rPr lang="en-US" sz="2000" dirty="0"/>
                  <a:t>Energy?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5FE5B-1D8C-4F4B-8C49-EE06A3A9E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Dark Side of Bitcoin: Energy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A8512F-A054-414B-8FF2-9E308B635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91" y="936966"/>
            <a:ext cx="5966017" cy="351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26E722-D997-4487-A28C-1F917E203015}"/>
              </a:ext>
            </a:extLst>
          </p:cNvPr>
          <p:cNvSpPr txBox="1"/>
          <p:nvPr/>
        </p:nvSpPr>
        <p:spPr>
          <a:xfrm>
            <a:off x="0" y="4641082"/>
            <a:ext cx="521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/>
              <a:t>Photo taken from the article “</a:t>
            </a:r>
            <a:r>
              <a:rPr lang="en-US" sz="1200" dirty="0"/>
              <a:t>As the price of bitcoin has climbed, so has its environmental cost” that appeared at The Economist on May 14</a:t>
            </a:r>
            <a:r>
              <a:rPr lang="en-US" sz="1200" baseline="30000" dirty="0"/>
              <a:t>th</a:t>
            </a:r>
            <a:r>
              <a:rPr lang="en-US" sz="1200" dirty="0"/>
              <a:t> 2021.</a:t>
            </a:r>
          </a:p>
          <a:p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6140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8F8D-C1CF-2049-81A9-75AD5EAE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Attacks on Bitcoin?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EBE5-A68E-864B-92F2-DAB4883E3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50" y="1200151"/>
            <a:ext cx="493905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Ghash.IO had &gt;50% in 2014</a:t>
            </a:r>
          </a:p>
          <a:p>
            <a:pPr lvl="1"/>
            <a:r>
              <a:rPr lang="en-US" sz="2000" dirty="0"/>
              <a:t>Gave up mining power</a:t>
            </a:r>
          </a:p>
          <a:p>
            <a:pPr marL="0" indent="0">
              <a:buNone/>
            </a:pPr>
            <a:r>
              <a:rPr lang="en-US" sz="2000" dirty="0"/>
              <a:t>No Selfish mining attacks?</a:t>
            </a:r>
          </a:p>
          <a:p>
            <a:pPr marL="0" indent="0">
              <a:buNone/>
            </a:pPr>
            <a:r>
              <a:rPr lang="en-US" sz="2000" dirty="0"/>
              <a:t>Why are visible attacks not more frequent?</a:t>
            </a:r>
          </a:p>
          <a:p>
            <a:pPr lvl="1"/>
            <a:r>
              <a:rPr lang="en-US" sz="2000" dirty="0"/>
              <a:t>Miners care about the Bitcoin price.</a:t>
            </a:r>
          </a:p>
          <a:p>
            <a:pPr lvl="1"/>
            <a:r>
              <a:rPr lang="en-US" sz="2000" dirty="0"/>
              <a:t>Might not be rational to attack.</a:t>
            </a:r>
          </a:p>
          <a:p>
            <a:pPr lvl="1"/>
            <a:r>
              <a:rPr lang="en-US" sz="2000" dirty="0"/>
              <a:t>No guarantees for the future.</a:t>
            </a:r>
          </a:p>
        </p:txBody>
      </p:sp>
      <p:pic>
        <p:nvPicPr>
          <p:cNvPr id="7170" name="Picture 2" descr="Growth of Bitcoin mining pool Ghash.io raises concern over possible '51%  attack'... again">
            <a:extLst>
              <a:ext uri="{FF2B5EF4-FFF2-40B4-BE49-F238E27FC236}">
                <a16:creationId xmlns:a16="http://schemas.microsoft.com/office/drawing/2014/main" id="{78DD3F33-D341-5545-9B8D-742928E1D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832"/>
            <a:ext cx="4718921" cy="41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7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091" y="3307195"/>
            <a:ext cx="8589818" cy="1314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Next lecture: Incentives and Accountability </a:t>
            </a:r>
            <a:r>
              <a:rPr lang="en-US">
                <a:solidFill>
                  <a:schemeClr val="tx1"/>
                </a:solidFill>
              </a:rPr>
              <a:t>in Consensus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93BAD-9C05-462B-A3EC-148EA314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of the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52597-4753-42EE-804F-4A193E7B3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Byzantine Generals Problem</a:t>
            </a:r>
          </a:p>
          <a:p>
            <a:r>
              <a:rPr lang="en-US" sz="2000" dirty="0"/>
              <a:t>Definition of Byzantine adversary</a:t>
            </a:r>
          </a:p>
          <a:p>
            <a:r>
              <a:rPr lang="en-US" sz="2000" dirty="0"/>
              <a:t>Synchronous, asynchronous and partially synchronous networks</a:t>
            </a:r>
          </a:p>
          <a:p>
            <a:r>
              <a:rPr lang="en-US" sz="2000" dirty="0"/>
              <a:t>State Machine Replication (SMR)</a:t>
            </a:r>
          </a:p>
          <a:p>
            <a:r>
              <a:rPr lang="en-US" sz="2000" dirty="0"/>
              <a:t>Security properties for SMR protocols: Safety and Liveness</a:t>
            </a:r>
          </a:p>
          <a:p>
            <a:r>
              <a:rPr lang="en-US" sz="2000" dirty="0"/>
              <a:t>A secure SMR protocol: Streamlet</a:t>
            </a:r>
          </a:p>
        </p:txBody>
      </p:sp>
    </p:spTree>
    <p:extLst>
      <p:ext uri="{BB962C8B-B14F-4D97-AF65-F5344CB8AC3E}">
        <p14:creationId xmlns:p14="http://schemas.microsoft.com/office/powerpoint/2010/main" val="22156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D568-6C28-4D52-94BC-2346988E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4B38C-2938-440C-8857-199B24C5E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Slides going forward is optional material and present a simplified security proof for Nakamoto consensus.</a:t>
            </a:r>
          </a:p>
        </p:txBody>
      </p:sp>
    </p:spTree>
    <p:extLst>
      <p:ext uri="{BB962C8B-B14F-4D97-AF65-F5344CB8AC3E}">
        <p14:creationId xmlns:p14="http://schemas.microsoft.com/office/powerpoint/2010/main" val="1690956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C6A886-E813-4D89-8F7E-9291B60DB3BD}"/>
              </a:ext>
            </a:extLst>
          </p:cNvPr>
          <p:cNvSpPr/>
          <p:nvPr/>
        </p:nvSpPr>
        <p:spPr>
          <a:xfrm>
            <a:off x="457200" y="2255082"/>
            <a:ext cx="8229600" cy="2522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 for Security (Optional)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Let’s recall the definition of security for SMR protocols.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/>
                  <a:t> denote the confirmed (i.e., </a:t>
                </a:r>
                <a:r>
                  <a:rPr lang="en-US" sz="2000" i="1" dirty="0"/>
                  <a:t>k</a:t>
                </a:r>
                <a:r>
                  <a:rPr lang="en-US" sz="2000" dirty="0"/>
                  <a:t>-deep) chain accepted by a client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at time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Safety (Consistency): </a:t>
                </a:r>
              </a:p>
              <a:p>
                <a:pPr lvl="1"/>
                <a:r>
                  <a:rPr lang="en-US" sz="2000" dirty="0"/>
                  <a:t>For any two clients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, and times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𝒄𝒉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𝒄𝒉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(prefix of) or vice versa, i.e., chains are consistent.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Liveness:</a:t>
                </a:r>
              </a:p>
              <a:p>
                <a:pPr lvl="1"/>
                <a:r>
                  <a:rPr lang="en-US" sz="2000" dirty="0"/>
                  <a:t>If a transaction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𝑡𝑥</m:t>
                    </m:r>
                  </m:oMath>
                </a14:m>
                <a:r>
                  <a:rPr lang="en-US" sz="2000" dirty="0"/>
                  <a:t> is input to an honest replica at some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, then for all clients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, and times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𝑐𝑜𝑛𝑓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𝒄𝒉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47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A418C3EE-210D-48AC-B516-E85102A21F36}"/>
              </a:ext>
            </a:extLst>
          </p:cNvPr>
          <p:cNvSpPr/>
          <p:nvPr/>
        </p:nvSpPr>
        <p:spPr>
          <a:xfrm>
            <a:off x="6106510" y="3030536"/>
            <a:ext cx="2427890" cy="69171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 double spend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11597F65-DF0F-4129-AC16-EA5666D2A2C8}"/>
              </a:ext>
            </a:extLst>
          </p:cNvPr>
          <p:cNvSpPr/>
          <p:nvPr/>
        </p:nvSpPr>
        <p:spPr>
          <a:xfrm>
            <a:off x="6182710" y="4028204"/>
            <a:ext cx="2427890" cy="69171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 censorship</a:t>
            </a:r>
          </a:p>
        </p:txBody>
      </p:sp>
    </p:spTree>
    <p:extLst>
      <p:ext uri="{BB962C8B-B14F-4D97-AF65-F5344CB8AC3E}">
        <p14:creationId xmlns:p14="http://schemas.microsoft.com/office/powerpoint/2010/main" val="4024908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3059-7FF4-4224-A97B-D82D12DF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Modelling Bitcoin (Optional)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71B2A-2BEC-4114-B216-A6F032364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9595" y="1119837"/>
                <a:ext cx="8004810" cy="37659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Many different miners, each with </a:t>
                </a:r>
                <a:r>
                  <a:rPr lang="en-US" sz="1800" i="1" dirty="0"/>
                  <a:t>infinitesimal</a:t>
                </a:r>
                <a:r>
                  <a:rPr lang="en-US" sz="1800" dirty="0"/>
                  <a:t> power.</a:t>
                </a:r>
              </a:p>
              <a:p>
                <a:pPr marL="0" indent="0">
                  <a:buNone/>
                </a:pPr>
                <a:r>
                  <a:rPr lang="en-US" sz="1800" dirty="0"/>
                  <a:t>Total mining rate: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(1/minutes).                                In Bitcoin,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=1/10</m:t>
                    </m:r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FF0000"/>
                    </a:solidFill>
                  </a:rPr>
                  <a:t>Adversary</a:t>
                </a:r>
                <a:r>
                  <a:rPr lang="en-US" sz="1800" dirty="0"/>
                  <a:t> is Byzantine and controls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 fraction of the mining power.</a:t>
                </a:r>
              </a:p>
              <a:p>
                <a:pPr lvl="1"/>
                <a:r>
                  <a:rPr lang="en-US" sz="1800" dirty="0"/>
                  <a:t>Adversarial mining rate: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𝛽𝜆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Honest mining rate: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Each mined block is adversarial with probability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i="1" dirty="0"/>
                  <a:t>independent</a:t>
                </a:r>
                <a:r>
                  <a:rPr lang="en-US" sz="1800" dirty="0"/>
                  <a:t> of other blocks.  </a:t>
                </a:r>
              </a:p>
              <a:p>
                <a:pPr marL="0" indent="0">
                  <a:buNone/>
                </a:pPr>
                <a:r>
                  <a:rPr lang="en-US" sz="1800" dirty="0"/>
                  <a:t>Network is </a:t>
                </a:r>
                <a:r>
                  <a:rPr lang="en-US" sz="1800" dirty="0">
                    <a:solidFill>
                      <a:srgbClr val="00B0F0"/>
                    </a:solidFill>
                  </a:rPr>
                  <a:t>synchronous</a:t>
                </a:r>
                <a:r>
                  <a:rPr lang="en-US" sz="1800" dirty="0"/>
                  <a:t> with a known upper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800" dirty="0"/>
                  <a:t> on delay.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71B2A-2BEC-4114-B216-A6F032364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595" y="1119837"/>
                <a:ext cx="8004810" cy="3765928"/>
              </a:xfrm>
              <a:blipFill>
                <a:blip r:embed="rId3"/>
                <a:stretch>
                  <a:fillRect l="-609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563A4E2-3F13-48E0-B163-4AC3B425B93D}"/>
              </a:ext>
            </a:extLst>
          </p:cNvPr>
          <p:cNvCxnSpPr>
            <a:cxnSpLocks/>
          </p:cNvCxnSpPr>
          <p:nvPr/>
        </p:nvCxnSpPr>
        <p:spPr>
          <a:xfrm>
            <a:off x="2070352" y="3830346"/>
            <a:ext cx="5212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6D290F-48B8-45EA-A8AD-6B7A1640EA5F}"/>
              </a:ext>
            </a:extLst>
          </p:cNvPr>
          <p:cNvCxnSpPr/>
          <p:nvPr/>
        </p:nvCxnSpPr>
        <p:spPr>
          <a:xfrm>
            <a:off x="2070352" y="3719987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322474-67B3-4F25-A431-93CFDB9E520E}"/>
              </a:ext>
            </a:extLst>
          </p:cNvPr>
          <p:cNvCxnSpPr/>
          <p:nvPr/>
        </p:nvCxnSpPr>
        <p:spPr>
          <a:xfrm>
            <a:off x="2857051" y="3734316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3A7E9D-554C-4539-939F-9398FAE9CB26}"/>
              </a:ext>
            </a:extLst>
          </p:cNvPr>
          <p:cNvCxnSpPr/>
          <p:nvPr/>
        </p:nvCxnSpPr>
        <p:spPr>
          <a:xfrm>
            <a:off x="4815391" y="3719987"/>
            <a:ext cx="0" cy="205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8254B7-508E-4FF7-ACE9-F2E28C81FD54}"/>
              </a:ext>
            </a:extLst>
          </p:cNvPr>
          <p:cNvCxnSpPr/>
          <p:nvPr/>
        </p:nvCxnSpPr>
        <p:spPr>
          <a:xfrm>
            <a:off x="6613711" y="3719856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FEBFB8-A6A9-44BB-864E-3A9AA6744415}"/>
              </a:ext>
            </a:extLst>
          </p:cNvPr>
          <p:cNvCxnSpPr/>
          <p:nvPr/>
        </p:nvCxnSpPr>
        <p:spPr>
          <a:xfrm>
            <a:off x="3840031" y="373713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D0E935-3961-4D79-AD71-12737C388C5E}"/>
              </a:ext>
            </a:extLst>
          </p:cNvPr>
          <p:cNvCxnSpPr/>
          <p:nvPr/>
        </p:nvCxnSpPr>
        <p:spPr>
          <a:xfrm>
            <a:off x="6796591" y="3719987"/>
            <a:ext cx="0" cy="205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01CE79-8BFA-4F71-AA8C-5424CBB131A2}"/>
                  </a:ext>
                </a:extLst>
              </p:cNvPr>
              <p:cNvSpPr txBox="1"/>
              <p:nvPr/>
            </p:nvSpPr>
            <p:spPr>
              <a:xfrm>
                <a:off x="1549304" y="3923561"/>
                <a:ext cx="876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01CE79-8BFA-4F71-AA8C-5424CBB13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304" y="3923561"/>
                <a:ext cx="876295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C8850E-4565-4567-9912-8858F5E631D6}"/>
                  </a:ext>
                </a:extLst>
              </p:cNvPr>
              <p:cNvSpPr txBox="1"/>
              <p:nvPr/>
            </p:nvSpPr>
            <p:spPr>
              <a:xfrm>
                <a:off x="2725674" y="3923561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C8850E-4565-4567-9912-8858F5E63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674" y="3923561"/>
                <a:ext cx="259079" cy="369332"/>
              </a:xfrm>
              <a:prstGeom prst="rect">
                <a:avLst/>
              </a:prstGeom>
              <a:blipFill>
                <a:blip r:embed="rId5"/>
                <a:stretch>
                  <a:fillRect r="-2558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C06E8C-F82A-4A74-80B1-1701A77A23AA}"/>
                  </a:ext>
                </a:extLst>
              </p:cNvPr>
              <p:cNvSpPr txBox="1"/>
              <p:nvPr/>
            </p:nvSpPr>
            <p:spPr>
              <a:xfrm>
                <a:off x="3708654" y="3923561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C06E8C-F82A-4A74-80B1-1701A77A2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654" y="3923561"/>
                <a:ext cx="259079" cy="369332"/>
              </a:xfrm>
              <a:prstGeom prst="rect">
                <a:avLst/>
              </a:prstGeom>
              <a:blipFill>
                <a:blip r:embed="rId6"/>
                <a:stretch>
                  <a:fillRect r="-27907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9D2A8D-7239-4015-A43B-8998CD7C64DA}"/>
                  </a:ext>
                </a:extLst>
              </p:cNvPr>
              <p:cNvSpPr txBox="1"/>
              <p:nvPr/>
            </p:nvSpPr>
            <p:spPr>
              <a:xfrm>
                <a:off x="4693471" y="3923561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9D2A8D-7239-4015-A43B-8998CD7C6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471" y="3923561"/>
                <a:ext cx="259079" cy="369332"/>
              </a:xfrm>
              <a:prstGeom prst="rect">
                <a:avLst/>
              </a:prstGeom>
              <a:blipFill>
                <a:blip r:embed="rId7"/>
                <a:stretch>
                  <a:fillRect r="-2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6111DE-F055-404A-B94D-931BA387287A}"/>
                  </a:ext>
                </a:extLst>
              </p:cNvPr>
              <p:cNvSpPr txBox="1"/>
              <p:nvPr/>
            </p:nvSpPr>
            <p:spPr>
              <a:xfrm>
                <a:off x="6484171" y="3923561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6111DE-F055-404A-B94D-931BA3872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71" y="3923561"/>
                <a:ext cx="259079" cy="369332"/>
              </a:xfrm>
              <a:prstGeom prst="rect">
                <a:avLst/>
              </a:prstGeom>
              <a:blipFill>
                <a:blip r:embed="rId8"/>
                <a:stretch>
                  <a:fillRect r="-2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EC2A56-B815-4DF3-AF1A-ADE76A760D55}"/>
                  </a:ext>
                </a:extLst>
              </p:cNvPr>
              <p:cNvSpPr txBox="1"/>
              <p:nvPr/>
            </p:nvSpPr>
            <p:spPr>
              <a:xfrm>
                <a:off x="6667051" y="3923561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EC2A56-B815-4DF3-AF1A-ADE76A760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051" y="3923561"/>
                <a:ext cx="259079" cy="369332"/>
              </a:xfrm>
              <a:prstGeom prst="rect">
                <a:avLst/>
              </a:prstGeom>
              <a:blipFill>
                <a:blip r:embed="rId9"/>
                <a:stretch>
                  <a:fillRect r="-3095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81827B-7338-4A35-B7A4-0DA86625A8D1}"/>
              </a:ext>
            </a:extLst>
          </p:cNvPr>
          <p:cNvCxnSpPr>
            <a:cxnSpLocks/>
          </p:cNvCxnSpPr>
          <p:nvPr/>
        </p:nvCxnSpPr>
        <p:spPr>
          <a:xfrm>
            <a:off x="3297218" y="3605692"/>
            <a:ext cx="0" cy="466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D10AC6-ADC6-4BFC-A943-CE609E2E62B0}"/>
              </a:ext>
            </a:extLst>
          </p:cNvPr>
          <p:cNvCxnSpPr>
            <a:cxnSpLocks/>
          </p:cNvCxnSpPr>
          <p:nvPr/>
        </p:nvCxnSpPr>
        <p:spPr>
          <a:xfrm>
            <a:off x="5744583" y="3605692"/>
            <a:ext cx="0" cy="466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A81626-A6F5-4E9A-B12C-3FD06E30538B}"/>
                  </a:ext>
                </a:extLst>
              </p:cNvPr>
              <p:cNvSpPr txBox="1"/>
              <p:nvPr/>
            </p:nvSpPr>
            <p:spPr>
              <a:xfrm>
                <a:off x="3161850" y="4017502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A81626-A6F5-4E9A-B12C-3FD06E305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850" y="4017502"/>
                <a:ext cx="2590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E0B139-2882-4A6B-8174-A9F6B2494757}"/>
                  </a:ext>
                </a:extLst>
              </p:cNvPr>
              <p:cNvSpPr txBox="1"/>
              <p:nvPr/>
            </p:nvSpPr>
            <p:spPr>
              <a:xfrm>
                <a:off x="5615043" y="402845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E0B139-2882-4A6B-8174-A9F6B2494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043" y="4028456"/>
                <a:ext cx="25907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>
            <a:extLst>
              <a:ext uri="{FF2B5EF4-FFF2-40B4-BE49-F238E27FC236}">
                <a16:creationId xmlns:a16="http://schemas.microsoft.com/office/drawing/2014/main" id="{AEE4BDAF-3991-4FD9-9CB6-56C017B38AE1}"/>
              </a:ext>
            </a:extLst>
          </p:cNvPr>
          <p:cNvSpPr/>
          <p:nvPr/>
        </p:nvSpPr>
        <p:spPr>
          <a:xfrm rot="5400000">
            <a:off x="4392760" y="3313205"/>
            <a:ext cx="250008" cy="245363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FC14F07-ABA4-49AA-AE74-1CE1D4ECD066}"/>
                  </a:ext>
                </a:extLst>
              </p:cNvPr>
              <p:cNvSpPr txBox="1"/>
              <p:nvPr/>
            </p:nvSpPr>
            <p:spPr>
              <a:xfrm>
                <a:off x="2207111" y="4616679"/>
                <a:ext cx="4621306" cy="362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FC14F07-ABA4-49AA-AE74-1CE1D4ECD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111" y="4616679"/>
                <a:ext cx="4621306" cy="362663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3" grpId="0"/>
      <p:bldP spid="24" grpId="0"/>
      <p:bldP spid="25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Suppose there is at most one honest block at every height.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This is the case </a:t>
                </a:r>
                <a:r>
                  <a:rPr lang="en-US" sz="2000" i="1" dirty="0"/>
                  <a:t>if</a:t>
                </a:r>
                <a:r>
                  <a:rPr lang="en-US" sz="2000" dirty="0"/>
                  <a:t> </a:t>
                </a:r>
                <a:r>
                  <a:rPr lang="en-US" sz="2000" u="sng" dirty="0"/>
                  <a:t>the network delay </a:t>
                </a:r>
                <a14:m>
                  <m:oMath xmlns:m="http://schemas.openxmlformats.org/officeDocument/2006/math">
                    <m:r>
                      <a:rPr lang="en-US" sz="20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=0.</m:t>
                    </m:r>
                  </m:oMath>
                </a14:m>
                <a:endParaRPr lang="en-US" sz="2000" u="sng" dirty="0"/>
              </a:p>
              <a:p>
                <a:pPr marL="0" indent="0">
                  <a:buNone/>
                </a:pPr>
                <a:endParaRPr lang="en-US" sz="2000" u="sng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GR (2022): </a:t>
                </a:r>
                <a:r>
                  <a:rPr lang="en-US" sz="2000" dirty="0"/>
                  <a:t>If </a:t>
                </a:r>
                <a:r>
                  <a:rPr lang="en-US" sz="2000" b="1" dirty="0"/>
                  <a:t>any</a:t>
                </a:r>
                <a:r>
                  <a:rPr lang="en-US" sz="2000" dirty="0"/>
                  <a:t> attack succeeds in violating a target transaction </a:t>
                </a:r>
                <a:r>
                  <a:rPr lang="en-US" sz="2000" dirty="0" err="1"/>
                  <a:t>tx’s</a:t>
                </a:r>
                <a:r>
                  <a:rPr lang="en-US" sz="2000" dirty="0"/>
                  <a:t> safety, then the </a:t>
                </a:r>
                <a:r>
                  <a:rPr lang="en-US" sz="2000" b="1" dirty="0"/>
                  <a:t>private attack with </a:t>
                </a:r>
                <a:r>
                  <a:rPr lang="en-US" sz="2000" b="1" dirty="0" err="1"/>
                  <a:t>premining</a:t>
                </a:r>
                <a:r>
                  <a:rPr lang="en-US" sz="2000" dirty="0"/>
                  <a:t> also succeeds in violating the target transaction’s safety.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Star: 32 Points 4">
            <a:extLst>
              <a:ext uri="{FF2B5EF4-FFF2-40B4-BE49-F238E27FC236}">
                <a16:creationId xmlns:a16="http://schemas.microsoft.com/office/drawing/2014/main" id="{CE726F23-A058-496D-BC8E-F704CEAACB7F}"/>
              </a:ext>
            </a:extLst>
          </p:cNvPr>
          <p:cNvSpPr/>
          <p:nvPr/>
        </p:nvSpPr>
        <p:spPr>
          <a:xfrm>
            <a:off x="3459526" y="2592668"/>
            <a:ext cx="2224948" cy="1033396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Private attack is the best attack!!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4E9A4-121B-48BE-983C-982F91DF329F}"/>
              </a:ext>
            </a:extLst>
          </p:cNvPr>
          <p:cNvSpPr txBox="1"/>
          <p:nvPr/>
        </p:nvSpPr>
        <p:spPr>
          <a:xfrm>
            <a:off x="457200" y="4787749"/>
            <a:ext cx="3050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Bitcoin’s Latency Security Analysis Made Simple (2022)</a:t>
            </a: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20726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9D106-FE6B-4C44-BDFE-3A6439762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We will show that if </a:t>
            </a:r>
            <a:r>
              <a:rPr lang="en-US" sz="2000" b="1" dirty="0"/>
              <a:t>any</a:t>
            </a:r>
            <a:r>
              <a:rPr lang="en-US" sz="2000" dirty="0"/>
              <a:t> attack succeeds in violating safety of a target transaction </a:t>
            </a:r>
            <a:r>
              <a:rPr lang="en-US" sz="2000" dirty="0" err="1"/>
              <a:t>tx</a:t>
            </a:r>
            <a:r>
              <a:rPr lang="en-US" sz="2000" dirty="0"/>
              <a:t> </a:t>
            </a:r>
            <a:r>
              <a:rPr lang="en-US" sz="2000" u="sng" dirty="0"/>
              <a:t>within the first honestly mined block</a:t>
            </a:r>
            <a:r>
              <a:rPr lang="en-US" sz="2000" dirty="0"/>
              <a:t>, then the </a:t>
            </a:r>
            <a:r>
              <a:rPr lang="en-US" sz="2000" b="1" dirty="0"/>
              <a:t>private attack</a:t>
            </a:r>
            <a:r>
              <a:rPr lang="en-US" sz="2000" dirty="0"/>
              <a:t> also succeeds in violating the target transaction’s safety.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the full proof, see “Bitcoin’s Latency Security Analysis Made Simple”.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0B257-D980-4737-AE5B-1245429C88A3}"/>
              </a:ext>
            </a:extLst>
          </p:cNvPr>
          <p:cNvSpPr txBox="1"/>
          <p:nvPr/>
        </p:nvSpPr>
        <p:spPr>
          <a:xfrm>
            <a:off x="457200" y="4787749"/>
            <a:ext cx="3050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Bitcoin’s Latency Security Analysis Made Simple (2022)</a:t>
            </a: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7933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Suppose a transaction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𝑡𝑥</m:t>
                    </m:r>
                  </m:oMath>
                </a14:m>
                <a:r>
                  <a:rPr lang="en-US" sz="2000" dirty="0"/>
                  <a:t> is confirmed within the first block </a:t>
                </a:r>
                <a:r>
                  <a:rPr lang="en-US" sz="2000" i="1" dirty="0"/>
                  <a:t>b</a:t>
                </a:r>
                <a:r>
                  <a:rPr lang="en-US" sz="2000" dirty="0"/>
                  <a:t> mined by the honest miners in an honest view.</a:t>
                </a:r>
              </a:p>
              <a:p>
                <a:pPr marL="0" indent="0">
                  <a:buNone/>
                </a:pPr>
                <a:r>
                  <a:rPr lang="en-US" sz="2000" dirty="0"/>
                  <a:t>Let’s observe a ‘reorg’ of block </a:t>
                </a:r>
                <a:r>
                  <a:rPr lang="en-US" sz="2000" i="1" dirty="0"/>
                  <a:t>b</a:t>
                </a:r>
                <a:r>
                  <a:rPr lang="en-US" sz="2000" dirty="0"/>
                  <a:t> by </a:t>
                </a:r>
                <a:r>
                  <a:rPr lang="en-US" sz="2000" i="1" dirty="0"/>
                  <a:t>some</a:t>
                </a:r>
                <a:r>
                  <a:rPr lang="en-US" sz="2000" dirty="0"/>
                  <a:t> attack.</a:t>
                </a:r>
              </a:p>
              <a:p>
                <a:pPr marL="0" indent="0">
                  <a:buNone/>
                </a:pPr>
                <a:r>
                  <a:rPr lang="en-US" sz="2000" dirty="0"/>
                  <a:t>We will show that the private attack will also succeed in ‘</a:t>
                </a:r>
                <a:r>
                  <a:rPr lang="en-US" sz="2000" dirty="0" err="1"/>
                  <a:t>reorging</a:t>
                </a:r>
                <a:r>
                  <a:rPr lang="en-US" sz="2000" dirty="0"/>
                  <a:t>’ b!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2823C1-C228-43CD-940E-CFCC4C406657}"/>
              </a:ext>
            </a:extLst>
          </p:cNvPr>
          <p:cNvCxnSpPr>
            <a:cxnSpLocks/>
            <a:stCxn id="11" idx="2"/>
            <a:endCxn id="54" idx="0"/>
          </p:cNvCxnSpPr>
          <p:nvPr/>
        </p:nvCxnSpPr>
        <p:spPr>
          <a:xfrm>
            <a:off x="2954032" y="2143096"/>
            <a:ext cx="9833" cy="10506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Stop">
            <a:extLst>
              <a:ext uri="{FF2B5EF4-FFF2-40B4-BE49-F238E27FC236}">
                <a16:creationId xmlns:a16="http://schemas.microsoft.com/office/drawing/2014/main" id="{56D370AA-7F9A-4486-A8C7-6F020F018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4713" y="2542453"/>
            <a:ext cx="377876" cy="377876"/>
          </a:xfrm>
          <a:prstGeom prst="rect">
            <a:avLst/>
          </a:prstGeom>
        </p:spPr>
      </p:pic>
      <p:pic>
        <p:nvPicPr>
          <p:cNvPr id="19" name="Graphic 18" descr="Stop">
            <a:extLst>
              <a:ext uri="{FF2B5EF4-FFF2-40B4-BE49-F238E27FC236}">
                <a16:creationId xmlns:a16="http://schemas.microsoft.com/office/drawing/2014/main" id="{BBE9DF26-E3BC-4754-8A1F-5736E4FBB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9916" y="2534304"/>
            <a:ext cx="377876" cy="377876"/>
          </a:xfrm>
          <a:prstGeom prst="rect">
            <a:avLst/>
          </a:prstGeom>
        </p:spPr>
      </p:pic>
      <p:pic>
        <p:nvPicPr>
          <p:cNvPr id="15" name="Graphic 14" descr="Stop">
            <a:extLst>
              <a:ext uri="{FF2B5EF4-FFF2-40B4-BE49-F238E27FC236}">
                <a16:creationId xmlns:a16="http://schemas.microsoft.com/office/drawing/2014/main" id="{776802FE-BC00-4FC5-BC92-D17C5D77F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0511" y="1765402"/>
            <a:ext cx="377876" cy="37787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BD78C84-1CFB-4991-9758-3FE979B0F967}"/>
              </a:ext>
            </a:extLst>
          </p:cNvPr>
          <p:cNvSpPr txBox="1"/>
          <p:nvPr/>
        </p:nvSpPr>
        <p:spPr>
          <a:xfrm>
            <a:off x="2745875" y="1707101"/>
            <a:ext cx="69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tx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DF4061-D4A6-46FD-88A8-D82E68313615}"/>
              </a:ext>
            </a:extLst>
          </p:cNvPr>
          <p:cNvSpPr txBox="1"/>
          <p:nvPr/>
        </p:nvSpPr>
        <p:spPr>
          <a:xfrm>
            <a:off x="7321677" y="2155578"/>
            <a:ext cx="326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FBD965-A104-4040-BCC9-6195CF2E0656}"/>
              </a:ext>
            </a:extLst>
          </p:cNvPr>
          <p:cNvSpPr txBox="1"/>
          <p:nvPr/>
        </p:nvSpPr>
        <p:spPr>
          <a:xfrm>
            <a:off x="5107305" y="1390711"/>
            <a:ext cx="36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" name="Graphic 10" descr="Stop">
            <a:extLst>
              <a:ext uri="{FF2B5EF4-FFF2-40B4-BE49-F238E27FC236}">
                <a16:creationId xmlns:a16="http://schemas.microsoft.com/office/drawing/2014/main" id="{94413B9C-9B69-4A50-820E-6B4D973B6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5094" y="1765220"/>
            <a:ext cx="377876" cy="37787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394477-C658-48F7-8364-B2C6AE6F5876}"/>
              </a:ext>
            </a:extLst>
          </p:cNvPr>
          <p:cNvCxnSpPr>
            <a:cxnSpLocks/>
          </p:cNvCxnSpPr>
          <p:nvPr/>
        </p:nvCxnSpPr>
        <p:spPr>
          <a:xfrm flipH="1">
            <a:off x="2454949" y="1951115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9297FC-28AD-42FC-AD2A-D1BB39D51F73}"/>
              </a:ext>
            </a:extLst>
          </p:cNvPr>
          <p:cNvSpPr txBox="1"/>
          <p:nvPr/>
        </p:nvSpPr>
        <p:spPr>
          <a:xfrm>
            <a:off x="2101158" y="1629038"/>
            <a:ext cx="335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E6EA37-58BA-4922-AD9D-E43B11D5AB3C}"/>
              </a:ext>
            </a:extLst>
          </p:cNvPr>
          <p:cNvCxnSpPr>
            <a:cxnSpLocks/>
            <a:stCxn id="15" idx="1"/>
            <a:endCxn id="83" idx="3"/>
          </p:cNvCxnSpPr>
          <p:nvPr/>
        </p:nvCxnSpPr>
        <p:spPr>
          <a:xfrm flipH="1">
            <a:off x="4817495" y="1954340"/>
            <a:ext cx="263016" cy="2142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4289E41-3504-4DFC-B128-01A2C07BCA29}"/>
              </a:ext>
            </a:extLst>
          </p:cNvPr>
          <p:cNvSpPr txBox="1"/>
          <p:nvPr/>
        </p:nvSpPr>
        <p:spPr>
          <a:xfrm flipH="1" flipV="1">
            <a:off x="3305584" y="2573672"/>
            <a:ext cx="25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CCB0A3-7998-43F9-83F9-5586EE205513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7034030" y="2731391"/>
            <a:ext cx="270683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B7B40F-3A77-415E-A293-A16CF5E03226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269449" y="2143278"/>
            <a:ext cx="8599" cy="104422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B7EFC3-EE8C-41A3-AAA1-B4C6AD783E39}"/>
              </a:ext>
            </a:extLst>
          </p:cNvPr>
          <p:cNvCxnSpPr>
            <a:cxnSpLocks/>
          </p:cNvCxnSpPr>
          <p:nvPr/>
        </p:nvCxnSpPr>
        <p:spPr>
          <a:xfrm>
            <a:off x="7493651" y="2935520"/>
            <a:ext cx="4138" cy="2519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E18EC02-86CD-4750-AACF-DBFBBF3490D5}"/>
                  </a:ext>
                </a:extLst>
              </p:cNvPr>
              <p:cNvSpPr txBox="1"/>
              <p:nvPr/>
            </p:nvSpPr>
            <p:spPr>
              <a:xfrm>
                <a:off x="2799749" y="3193729"/>
                <a:ext cx="3282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E18EC02-86CD-4750-AACF-DBFBBF349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749" y="3193729"/>
                <a:ext cx="328231" cy="307777"/>
              </a:xfrm>
              <a:prstGeom prst="rect">
                <a:avLst/>
              </a:prstGeom>
              <a:blipFill>
                <a:blip r:embed="rId4"/>
                <a:stretch>
                  <a:fillRect l="-18519" r="-7407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DB0A5FE-A5CB-4A43-8F8D-979F9B88488A}"/>
                  </a:ext>
                </a:extLst>
              </p:cNvPr>
              <p:cNvSpPr txBox="1"/>
              <p:nvPr/>
            </p:nvSpPr>
            <p:spPr>
              <a:xfrm>
                <a:off x="5086223" y="3193729"/>
                <a:ext cx="40576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DB0A5FE-A5CB-4A43-8F8D-979F9B884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23" y="3193729"/>
                <a:ext cx="405762" cy="307777"/>
              </a:xfrm>
              <a:prstGeom prst="rect">
                <a:avLst/>
              </a:prstGeom>
              <a:blipFill>
                <a:blip r:embed="rId5"/>
                <a:stretch>
                  <a:fillRect l="-298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5079D66-E005-446A-95DB-450384CA8DE9}"/>
                  </a:ext>
                </a:extLst>
              </p:cNvPr>
              <p:cNvSpPr txBox="1"/>
              <p:nvPr/>
            </p:nvSpPr>
            <p:spPr>
              <a:xfrm>
                <a:off x="7244316" y="3185218"/>
                <a:ext cx="5736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5079D66-E005-446A-95DB-450384CA8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16" y="3185218"/>
                <a:ext cx="573620" cy="307777"/>
              </a:xfrm>
              <a:prstGeom prst="rect">
                <a:avLst/>
              </a:prstGeom>
              <a:blipFill>
                <a:blip r:embed="rId6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5AD952-E0F1-4966-B840-5C278AD5D033}"/>
                  </a:ext>
                </a:extLst>
              </p:cNvPr>
              <p:cNvSpPr txBox="1"/>
              <p:nvPr/>
            </p:nvSpPr>
            <p:spPr>
              <a:xfrm>
                <a:off x="457200" y="3558137"/>
                <a:ext cx="8229600" cy="1500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Block </a:t>
                </a:r>
                <a:r>
                  <a:rPr lang="en-US" sz="1800" i="1" dirty="0">
                    <a:latin typeface="+mn-lt"/>
                  </a:rPr>
                  <a:t>b</a:t>
                </a:r>
                <a:r>
                  <a:rPr lang="en-US" sz="1800" dirty="0">
                    <a:latin typeface="+mn-lt"/>
                  </a:rPr>
                  <a:t> contains the transaction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𝑡𝑥</m:t>
                    </m:r>
                  </m:oMath>
                </a14:m>
                <a:r>
                  <a:rPr lang="en-US" sz="1800" dirty="0">
                    <a:latin typeface="+mn-lt"/>
                  </a:rPr>
                  <a:t> that is ‘</a:t>
                </a:r>
                <a:r>
                  <a:rPr lang="en-US" sz="1800" dirty="0" err="1">
                    <a:latin typeface="+mn-lt"/>
                  </a:rPr>
                  <a:t>reorged</a:t>
                </a:r>
                <a:r>
                  <a:rPr lang="en-US" sz="1800" dirty="0">
                    <a:latin typeface="+mn-lt"/>
                  </a:rPr>
                  <a:t>’.</a:t>
                </a:r>
              </a:p>
              <a:p>
                <a:pPr algn="l"/>
                <a:r>
                  <a:rPr lang="en-US" sz="1800" dirty="0">
                    <a:latin typeface="+mn-lt"/>
                  </a:rPr>
                  <a:t>Consider the </a:t>
                </a:r>
                <a:r>
                  <a:rPr lang="en-US" sz="1800" i="1" dirty="0">
                    <a:latin typeface="+mn-lt"/>
                  </a:rPr>
                  <a:t>first time </a:t>
                </a:r>
                <a:r>
                  <a:rPr lang="en-US" sz="1800" dirty="0">
                    <a:latin typeface="+mn-lt"/>
                  </a:rPr>
                  <a:t>that </a:t>
                </a:r>
                <a:r>
                  <a:rPr lang="en-US" sz="1800" i="1" dirty="0">
                    <a:latin typeface="+mn-lt"/>
                  </a:rPr>
                  <a:t>t</a:t>
                </a:r>
                <a:r>
                  <a:rPr lang="en-US" sz="1800" dirty="0">
                    <a:latin typeface="+mn-lt"/>
                  </a:rPr>
                  <a:t> block </a:t>
                </a:r>
                <a:r>
                  <a:rPr lang="en-US" sz="1800" i="1" dirty="0">
                    <a:latin typeface="+mn-lt"/>
                  </a:rPr>
                  <a:t>b</a:t>
                </a:r>
                <a:r>
                  <a:rPr lang="en-US" sz="1800" dirty="0">
                    <a:latin typeface="+mn-lt"/>
                  </a:rPr>
                  <a:t> is </a:t>
                </a:r>
                <a:r>
                  <a:rPr lang="en-US" sz="1800" dirty="0" err="1">
                    <a:latin typeface="+mn-lt"/>
                  </a:rPr>
                  <a:t>reorged</a:t>
                </a:r>
                <a:r>
                  <a:rPr lang="en-US" sz="1800" dirty="0">
                    <a:latin typeface="+mn-lt"/>
                  </a:rPr>
                  <a:t>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+mn-lt"/>
                  </a:rPr>
                  <a:t>Right before </a:t>
                </a:r>
                <a:r>
                  <a:rPr lang="en-US" sz="1800" i="1" dirty="0">
                    <a:latin typeface="+mn-lt"/>
                  </a:rPr>
                  <a:t>t</a:t>
                </a:r>
                <a:r>
                  <a:rPr lang="en-US" sz="1800" dirty="0">
                    <a:latin typeface="+mn-lt"/>
                  </a:rPr>
                  <a:t>, block </a:t>
                </a:r>
                <a:r>
                  <a:rPr lang="en-US" sz="1800" i="1" dirty="0">
                    <a:latin typeface="+mn-lt"/>
                  </a:rPr>
                  <a:t>c</a:t>
                </a:r>
                <a:r>
                  <a:rPr lang="en-US" sz="1800" dirty="0">
                    <a:latin typeface="+mn-lt"/>
                  </a:rPr>
                  <a:t> is seen at the tip of the longest chain by an honest node.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+mn-lt"/>
                  </a:rPr>
                  <a:t>Right after </a:t>
                </a:r>
                <a:r>
                  <a:rPr lang="en-US" sz="1800" i="1" dirty="0">
                    <a:latin typeface="+mn-lt"/>
                  </a:rPr>
                  <a:t>t</a:t>
                </a:r>
                <a:r>
                  <a:rPr lang="en-US" sz="1800" dirty="0">
                    <a:latin typeface="+mn-lt"/>
                  </a:rPr>
                  <a:t>, block </a:t>
                </a:r>
                <a:r>
                  <a:rPr lang="en-US" sz="1800" i="1" dirty="0">
                    <a:latin typeface="+mn-lt"/>
                  </a:rPr>
                  <a:t>d</a:t>
                </a:r>
                <a:r>
                  <a:rPr lang="en-US" sz="1800" dirty="0">
                    <a:latin typeface="+mn-lt"/>
                  </a:rPr>
                  <a:t> is seen at the tip of the longest chain by another (potentially the same) honest node.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5AD952-E0F1-4966-B840-5C278AD5D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58137"/>
                <a:ext cx="8229600" cy="1500988"/>
              </a:xfrm>
              <a:prstGeom prst="rect">
                <a:avLst/>
              </a:prstGeom>
              <a:blipFill>
                <a:blip r:embed="rId7"/>
                <a:stretch>
                  <a:fillRect l="-593" t="-2439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ight Brace 73">
            <a:extLst>
              <a:ext uri="{FF2B5EF4-FFF2-40B4-BE49-F238E27FC236}">
                <a16:creationId xmlns:a16="http://schemas.microsoft.com/office/drawing/2014/main" id="{92F83F09-068A-42CF-9E2E-6E0EABF6171A}"/>
              </a:ext>
            </a:extLst>
          </p:cNvPr>
          <p:cNvSpPr/>
          <p:nvPr/>
        </p:nvSpPr>
        <p:spPr>
          <a:xfrm rot="16200000">
            <a:off x="4012383" y="-104669"/>
            <a:ext cx="195619" cy="2917312"/>
          </a:xfrm>
          <a:prstGeom prst="righ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605D9F1-2CF1-4741-B76A-B7C5C290DCA8}"/>
                  </a:ext>
                </a:extLst>
              </p:cNvPr>
              <p:cNvSpPr txBox="1"/>
              <p:nvPr/>
            </p:nvSpPr>
            <p:spPr>
              <a:xfrm>
                <a:off x="3960871" y="961991"/>
                <a:ext cx="3772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605D9F1-2CF1-4741-B76A-B7C5C290D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871" y="961991"/>
                <a:ext cx="377219" cy="246221"/>
              </a:xfrm>
              <a:prstGeom prst="rect">
                <a:avLst/>
              </a:prstGeom>
              <a:blipFill>
                <a:blip r:embed="rId8"/>
                <a:stretch>
                  <a:fillRect l="-11290" r="-9677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Graphic 82" descr="Stop">
            <a:extLst>
              <a:ext uri="{FF2B5EF4-FFF2-40B4-BE49-F238E27FC236}">
                <a16:creationId xmlns:a16="http://schemas.microsoft.com/office/drawing/2014/main" id="{E743E674-DF22-4A28-83D1-9F37C1D76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619" y="1767544"/>
            <a:ext cx="377876" cy="377876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53940CA-1F2D-4A64-97E6-34AC36098D5A}"/>
              </a:ext>
            </a:extLst>
          </p:cNvPr>
          <p:cNvCxnSpPr>
            <a:cxnSpLocks/>
            <a:stCxn id="83" idx="1"/>
            <a:endCxn id="113" idx="3"/>
          </p:cNvCxnSpPr>
          <p:nvPr/>
        </p:nvCxnSpPr>
        <p:spPr>
          <a:xfrm flipH="1">
            <a:off x="4149809" y="1956482"/>
            <a:ext cx="289810" cy="271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0" name="Graphic 89" descr="Stop">
            <a:extLst>
              <a:ext uri="{FF2B5EF4-FFF2-40B4-BE49-F238E27FC236}">
                <a16:creationId xmlns:a16="http://schemas.microsoft.com/office/drawing/2014/main" id="{B401C5C7-0831-42C0-B57B-4E7A69222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0261" y="2541714"/>
            <a:ext cx="377876" cy="377876"/>
          </a:xfrm>
          <a:prstGeom prst="rect">
            <a:avLst/>
          </a:prstGeom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1897C3D-F880-45A9-955E-5FD2D5234AF6}"/>
              </a:ext>
            </a:extLst>
          </p:cNvPr>
          <p:cNvCxnSpPr>
            <a:cxnSpLocks/>
            <a:stCxn id="90" idx="1"/>
          </p:cNvCxnSpPr>
          <p:nvPr/>
        </p:nvCxnSpPr>
        <p:spPr>
          <a:xfrm flipH="1">
            <a:off x="6119578" y="2730652"/>
            <a:ext cx="270683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Graphic 93" descr="Stop">
            <a:extLst>
              <a:ext uri="{FF2B5EF4-FFF2-40B4-BE49-F238E27FC236}">
                <a16:creationId xmlns:a16="http://schemas.microsoft.com/office/drawing/2014/main" id="{A35D3B70-5849-4F42-B3D9-F22F1101C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671" y="2539646"/>
            <a:ext cx="377876" cy="377876"/>
          </a:xfrm>
          <a:prstGeom prst="rect">
            <a:avLst/>
          </a:prstGeom>
        </p:spPr>
      </p:pic>
      <p:pic>
        <p:nvPicPr>
          <p:cNvPr id="113" name="Graphic 112" descr="Stop">
            <a:extLst>
              <a:ext uri="{FF2B5EF4-FFF2-40B4-BE49-F238E27FC236}">
                <a16:creationId xmlns:a16="http://schemas.microsoft.com/office/drawing/2014/main" id="{D48C2C70-C411-4F0D-9674-2E47B4CBB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1933" y="1770257"/>
            <a:ext cx="377876" cy="377876"/>
          </a:xfrm>
          <a:prstGeom prst="rect">
            <a:avLst/>
          </a:prstGeom>
        </p:spPr>
      </p:pic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A5E081B-2098-4B81-82B1-63D361740BE4}"/>
              </a:ext>
            </a:extLst>
          </p:cNvPr>
          <p:cNvCxnSpPr>
            <a:cxnSpLocks/>
          </p:cNvCxnSpPr>
          <p:nvPr/>
        </p:nvCxnSpPr>
        <p:spPr>
          <a:xfrm flipH="1">
            <a:off x="3482170" y="1957838"/>
            <a:ext cx="289810" cy="271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CC56FB1A-407C-4D87-A7DD-8DB09421C1B3}"/>
              </a:ext>
            </a:extLst>
          </p:cNvPr>
          <p:cNvSpPr txBox="1"/>
          <p:nvPr/>
        </p:nvSpPr>
        <p:spPr>
          <a:xfrm>
            <a:off x="2789101" y="1405255"/>
            <a:ext cx="36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</a:t>
            </a:r>
          </a:p>
        </p:txBody>
      </p:sp>
      <p:pic>
        <p:nvPicPr>
          <p:cNvPr id="124" name="Graphic 123" descr="Stop">
            <a:extLst>
              <a:ext uri="{FF2B5EF4-FFF2-40B4-BE49-F238E27FC236}">
                <a16:creationId xmlns:a16="http://schemas.microsoft.com/office/drawing/2014/main" id="{83E4E38D-9624-4634-AC06-5AE50B2BB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6078" y="1765220"/>
            <a:ext cx="377876" cy="377876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5AA92534-FAA1-4844-9BD3-BCB8D9293921}"/>
              </a:ext>
            </a:extLst>
          </p:cNvPr>
          <p:cNvCxnSpPr>
            <a:cxnSpLocks/>
            <a:stCxn id="124" idx="1"/>
            <a:endCxn id="126" idx="3"/>
          </p:cNvCxnSpPr>
          <p:nvPr/>
        </p:nvCxnSpPr>
        <p:spPr>
          <a:xfrm flipH="1">
            <a:off x="1486268" y="1954158"/>
            <a:ext cx="289810" cy="271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6" name="Graphic 125" descr="Stop">
            <a:extLst>
              <a:ext uri="{FF2B5EF4-FFF2-40B4-BE49-F238E27FC236}">
                <a16:creationId xmlns:a16="http://schemas.microsoft.com/office/drawing/2014/main" id="{D187F444-295B-4FF0-881E-E20CAAC499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8392" y="1767933"/>
            <a:ext cx="377876" cy="377876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D3D44F44-0965-47D8-9003-55A7055C1AFA}"/>
              </a:ext>
            </a:extLst>
          </p:cNvPr>
          <p:cNvSpPr txBox="1"/>
          <p:nvPr/>
        </p:nvSpPr>
        <p:spPr>
          <a:xfrm>
            <a:off x="3098744" y="1659173"/>
            <a:ext cx="8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02DD2A5-6A29-41CB-9F6A-D8FAEAD74D76}"/>
              </a:ext>
            </a:extLst>
          </p:cNvPr>
          <p:cNvSpPr txBox="1"/>
          <p:nvPr/>
        </p:nvSpPr>
        <p:spPr>
          <a:xfrm>
            <a:off x="6704573" y="2406808"/>
            <a:ext cx="373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DF6637A-33E0-4C04-9AF4-B8B8E85B3E35}"/>
              </a:ext>
            </a:extLst>
          </p:cNvPr>
          <p:cNvSpPr txBox="1"/>
          <p:nvPr/>
        </p:nvSpPr>
        <p:spPr>
          <a:xfrm>
            <a:off x="2109992" y="2439437"/>
            <a:ext cx="33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pic>
        <p:nvPicPr>
          <p:cNvPr id="133" name="Graphic 132" descr="Stop">
            <a:extLst>
              <a:ext uri="{FF2B5EF4-FFF2-40B4-BE49-F238E27FC236}">
                <a16:creationId xmlns:a16="http://schemas.microsoft.com/office/drawing/2014/main" id="{B388298E-4847-4FE0-97F9-6DFED4F70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0020" y="2546807"/>
            <a:ext cx="377876" cy="377876"/>
          </a:xfrm>
          <a:prstGeom prst="rect">
            <a:avLst/>
          </a:prstGeom>
        </p:spPr>
      </p:pic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8F6AC042-FCB0-4A0F-A10F-C15F14AA2779}"/>
              </a:ext>
            </a:extLst>
          </p:cNvPr>
          <p:cNvCxnSpPr>
            <a:cxnSpLocks/>
            <a:stCxn id="133" idx="1"/>
            <a:endCxn id="126" idx="3"/>
          </p:cNvCxnSpPr>
          <p:nvPr/>
        </p:nvCxnSpPr>
        <p:spPr>
          <a:xfrm flipH="1" flipV="1">
            <a:off x="1486268" y="1956871"/>
            <a:ext cx="313752" cy="778874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6" name="Graphic 155" descr="Stop">
            <a:extLst>
              <a:ext uri="{FF2B5EF4-FFF2-40B4-BE49-F238E27FC236}">
                <a16:creationId xmlns:a16="http://schemas.microsoft.com/office/drawing/2014/main" id="{76236684-22BF-4949-8E1A-8BF25FBA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2498" y="2549452"/>
            <a:ext cx="377876" cy="377876"/>
          </a:xfrm>
          <a:prstGeom prst="rect">
            <a:avLst/>
          </a:prstGeom>
        </p:spPr>
      </p:pic>
      <p:pic>
        <p:nvPicPr>
          <p:cNvPr id="157" name="Graphic 156" descr="Stop">
            <a:extLst>
              <a:ext uri="{FF2B5EF4-FFF2-40B4-BE49-F238E27FC236}">
                <a16:creationId xmlns:a16="http://schemas.microsoft.com/office/drawing/2014/main" id="{19D7F318-387F-432E-A9C6-BCAC08762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3585" y="2547310"/>
            <a:ext cx="377876" cy="377876"/>
          </a:xfrm>
          <a:prstGeom prst="rect">
            <a:avLst/>
          </a:prstGeom>
        </p:spPr>
      </p:pic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944910F-C243-408F-A02C-EE82A5F8392D}"/>
              </a:ext>
            </a:extLst>
          </p:cNvPr>
          <p:cNvCxnSpPr>
            <a:cxnSpLocks/>
            <a:stCxn id="156" idx="1"/>
            <a:endCxn id="157" idx="3"/>
          </p:cNvCxnSpPr>
          <p:nvPr/>
        </p:nvCxnSpPr>
        <p:spPr>
          <a:xfrm flipH="1" flipV="1">
            <a:off x="4131461" y="2736248"/>
            <a:ext cx="311037" cy="2142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83BDB90-0090-42BD-B7BE-FDBC991B7C8C}"/>
              </a:ext>
            </a:extLst>
          </p:cNvPr>
          <p:cNvCxnSpPr>
            <a:cxnSpLocks/>
            <a:stCxn id="94" idx="1"/>
            <a:endCxn id="182" idx="3"/>
          </p:cNvCxnSpPr>
          <p:nvPr/>
        </p:nvCxnSpPr>
        <p:spPr>
          <a:xfrm flipH="1">
            <a:off x="5458387" y="2728584"/>
            <a:ext cx="288284" cy="2568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D129A06A-64E8-4304-B608-4CA3DA87A68E}"/>
              </a:ext>
            </a:extLst>
          </p:cNvPr>
          <p:cNvCxnSpPr>
            <a:cxnSpLocks/>
            <a:stCxn id="157" idx="1"/>
          </p:cNvCxnSpPr>
          <p:nvPr/>
        </p:nvCxnSpPr>
        <p:spPr>
          <a:xfrm flipH="1">
            <a:off x="3500259" y="2736248"/>
            <a:ext cx="253326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41BBC9D-5C3B-4F2C-9F1C-C2002EE3FD25}"/>
              </a:ext>
            </a:extLst>
          </p:cNvPr>
          <p:cNvCxnSpPr>
            <a:cxnSpLocks/>
          </p:cNvCxnSpPr>
          <p:nvPr/>
        </p:nvCxnSpPr>
        <p:spPr>
          <a:xfrm flipH="1">
            <a:off x="2444193" y="2740988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2" name="Graphic 181" descr="Stop">
            <a:extLst>
              <a:ext uri="{FF2B5EF4-FFF2-40B4-BE49-F238E27FC236}">
                <a16:creationId xmlns:a16="http://schemas.microsoft.com/office/drawing/2014/main" id="{E4F30AA1-E15A-4245-8711-B42DE5B3C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0511" y="2542214"/>
            <a:ext cx="377876" cy="377876"/>
          </a:xfrm>
          <a:prstGeom prst="rect">
            <a:avLst/>
          </a:prstGeom>
        </p:spPr>
      </p:pic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6B09D7E-080D-4BAA-9A3E-CC13123B6D1D}"/>
              </a:ext>
            </a:extLst>
          </p:cNvPr>
          <p:cNvCxnSpPr>
            <a:cxnSpLocks/>
            <a:stCxn id="182" idx="1"/>
            <a:endCxn id="156" idx="3"/>
          </p:cNvCxnSpPr>
          <p:nvPr/>
        </p:nvCxnSpPr>
        <p:spPr>
          <a:xfrm flipH="1">
            <a:off x="4820374" y="2731152"/>
            <a:ext cx="260137" cy="7238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8A7C9577-F7E1-4C5A-B67A-C97D7572C836}"/>
              </a:ext>
            </a:extLst>
          </p:cNvPr>
          <p:cNvSpPr txBox="1"/>
          <p:nvPr/>
        </p:nvSpPr>
        <p:spPr>
          <a:xfrm>
            <a:off x="1105172" y="1718131"/>
            <a:ext cx="39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33545C4-B3CD-45B8-83A1-A779F60B0BBF}"/>
                  </a:ext>
                </a:extLst>
              </p:cNvPr>
              <p:cNvSpPr txBox="1"/>
              <p:nvPr/>
            </p:nvSpPr>
            <p:spPr>
              <a:xfrm>
                <a:off x="2752578" y="1727116"/>
                <a:ext cx="3778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𝑡𝑥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33545C4-B3CD-45B8-83A1-A779F60B0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578" y="1727116"/>
                <a:ext cx="377876" cy="400110"/>
              </a:xfrm>
              <a:prstGeom prst="rect">
                <a:avLst/>
              </a:prstGeom>
              <a:blipFill>
                <a:blip r:embed="rId11"/>
                <a:stretch>
                  <a:fillRect r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B32D7EAC-0759-4F13-A912-5B6D1809257B}"/>
              </a:ext>
            </a:extLst>
          </p:cNvPr>
          <p:cNvSpPr/>
          <p:nvPr/>
        </p:nvSpPr>
        <p:spPr>
          <a:xfrm>
            <a:off x="7925298" y="1802323"/>
            <a:ext cx="679509" cy="835317"/>
          </a:xfrm>
          <a:prstGeom prst="curvedLef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D27FBE0-9810-43CF-9302-EF4492F32A6A}"/>
              </a:ext>
            </a:extLst>
          </p:cNvPr>
          <p:cNvCxnSpPr>
            <a:cxnSpLocks/>
            <a:stCxn id="190" idx="2"/>
            <a:endCxn id="58" idx="0"/>
          </p:cNvCxnSpPr>
          <p:nvPr/>
        </p:nvCxnSpPr>
        <p:spPr>
          <a:xfrm flipH="1">
            <a:off x="1298388" y="2179796"/>
            <a:ext cx="2765" cy="10139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B0D0460-4CC8-4E6D-8152-191384EE607A}"/>
                  </a:ext>
                </a:extLst>
              </p:cNvPr>
              <p:cNvSpPr txBox="1"/>
              <p:nvPr/>
            </p:nvSpPr>
            <p:spPr>
              <a:xfrm>
                <a:off x="1031905" y="3193729"/>
                <a:ext cx="5329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=0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B0D0460-4CC8-4E6D-8152-191384EE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05" y="3193729"/>
                <a:ext cx="532966" cy="307777"/>
              </a:xfrm>
              <a:prstGeom prst="rect">
                <a:avLst/>
              </a:prstGeom>
              <a:blipFill>
                <a:blip r:embed="rId12"/>
                <a:stretch>
                  <a:fillRect l="-17045" t="-26000" r="-2840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3CEC317-ACAF-4C65-B8DF-3E6553C26AD7}"/>
              </a:ext>
            </a:extLst>
          </p:cNvPr>
          <p:cNvSpPr txBox="1"/>
          <p:nvPr/>
        </p:nvSpPr>
        <p:spPr>
          <a:xfrm>
            <a:off x="85208" y="3124040"/>
            <a:ext cx="1123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Heights</a:t>
            </a:r>
          </a:p>
        </p:txBody>
      </p:sp>
    </p:spTree>
    <p:extLst>
      <p:ext uri="{BB962C8B-B14F-4D97-AF65-F5344CB8AC3E}">
        <p14:creationId xmlns:p14="http://schemas.microsoft.com/office/powerpoint/2010/main" val="40996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1" grpId="0"/>
      <p:bldP spid="67" grpId="0"/>
      <p:bldP spid="130" grpId="0"/>
      <p:bldP spid="131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2823C1-C228-43CD-940E-CFCC4C406657}"/>
              </a:ext>
            </a:extLst>
          </p:cNvPr>
          <p:cNvCxnSpPr>
            <a:cxnSpLocks/>
            <a:stCxn id="11" idx="2"/>
            <a:endCxn id="54" idx="0"/>
          </p:cNvCxnSpPr>
          <p:nvPr/>
        </p:nvCxnSpPr>
        <p:spPr>
          <a:xfrm flipH="1">
            <a:off x="2953217" y="2143096"/>
            <a:ext cx="815" cy="105681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Stop">
            <a:extLst>
              <a:ext uri="{FF2B5EF4-FFF2-40B4-BE49-F238E27FC236}">
                <a16:creationId xmlns:a16="http://schemas.microsoft.com/office/drawing/2014/main" id="{56D370AA-7F9A-4486-A8C7-6F020F018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4713" y="2542453"/>
            <a:ext cx="377876" cy="377876"/>
          </a:xfrm>
          <a:prstGeom prst="rect">
            <a:avLst/>
          </a:prstGeom>
        </p:spPr>
      </p:pic>
      <p:pic>
        <p:nvPicPr>
          <p:cNvPr id="19" name="Graphic 18" descr="Stop">
            <a:extLst>
              <a:ext uri="{FF2B5EF4-FFF2-40B4-BE49-F238E27FC236}">
                <a16:creationId xmlns:a16="http://schemas.microsoft.com/office/drawing/2014/main" id="{BBE9DF26-E3BC-4754-8A1F-5736E4FBB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9916" y="2534304"/>
            <a:ext cx="377876" cy="377876"/>
          </a:xfrm>
          <a:prstGeom prst="rect">
            <a:avLst/>
          </a:prstGeom>
        </p:spPr>
      </p:pic>
      <p:pic>
        <p:nvPicPr>
          <p:cNvPr id="15" name="Graphic 14" descr="Stop">
            <a:extLst>
              <a:ext uri="{FF2B5EF4-FFF2-40B4-BE49-F238E27FC236}">
                <a16:creationId xmlns:a16="http://schemas.microsoft.com/office/drawing/2014/main" id="{776802FE-BC00-4FC5-BC92-D17C5D77F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0511" y="1765402"/>
            <a:ext cx="377876" cy="37787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BD78C84-1CFB-4991-9758-3FE979B0F967}"/>
              </a:ext>
            </a:extLst>
          </p:cNvPr>
          <p:cNvSpPr txBox="1"/>
          <p:nvPr/>
        </p:nvSpPr>
        <p:spPr>
          <a:xfrm>
            <a:off x="2745875" y="1707101"/>
            <a:ext cx="69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tx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DF4061-D4A6-46FD-88A8-D82E68313615}"/>
              </a:ext>
            </a:extLst>
          </p:cNvPr>
          <p:cNvSpPr txBox="1"/>
          <p:nvPr/>
        </p:nvSpPr>
        <p:spPr>
          <a:xfrm>
            <a:off x="7321677" y="2155578"/>
            <a:ext cx="326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FBD965-A104-4040-BCC9-6195CF2E0656}"/>
              </a:ext>
            </a:extLst>
          </p:cNvPr>
          <p:cNvSpPr txBox="1"/>
          <p:nvPr/>
        </p:nvSpPr>
        <p:spPr>
          <a:xfrm>
            <a:off x="5107305" y="1390711"/>
            <a:ext cx="36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" name="Graphic 10" descr="Stop">
            <a:extLst>
              <a:ext uri="{FF2B5EF4-FFF2-40B4-BE49-F238E27FC236}">
                <a16:creationId xmlns:a16="http://schemas.microsoft.com/office/drawing/2014/main" id="{94413B9C-9B69-4A50-820E-6B4D973B6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5094" y="1765220"/>
            <a:ext cx="377876" cy="37787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394477-C658-48F7-8364-B2C6AE6F5876}"/>
              </a:ext>
            </a:extLst>
          </p:cNvPr>
          <p:cNvCxnSpPr>
            <a:cxnSpLocks/>
          </p:cNvCxnSpPr>
          <p:nvPr/>
        </p:nvCxnSpPr>
        <p:spPr>
          <a:xfrm flipH="1">
            <a:off x="2454949" y="1951115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9297FC-28AD-42FC-AD2A-D1BB39D51F73}"/>
              </a:ext>
            </a:extLst>
          </p:cNvPr>
          <p:cNvSpPr txBox="1"/>
          <p:nvPr/>
        </p:nvSpPr>
        <p:spPr>
          <a:xfrm>
            <a:off x="2101158" y="1629038"/>
            <a:ext cx="335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E6EA37-58BA-4922-AD9D-E43B11D5AB3C}"/>
              </a:ext>
            </a:extLst>
          </p:cNvPr>
          <p:cNvCxnSpPr>
            <a:cxnSpLocks/>
            <a:stCxn id="15" idx="1"/>
            <a:endCxn id="83" idx="3"/>
          </p:cNvCxnSpPr>
          <p:nvPr/>
        </p:nvCxnSpPr>
        <p:spPr>
          <a:xfrm flipH="1">
            <a:off x="4817495" y="1954340"/>
            <a:ext cx="263016" cy="2142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4289E41-3504-4DFC-B128-01A2C07BCA29}"/>
              </a:ext>
            </a:extLst>
          </p:cNvPr>
          <p:cNvSpPr txBox="1"/>
          <p:nvPr/>
        </p:nvSpPr>
        <p:spPr>
          <a:xfrm flipH="1" flipV="1">
            <a:off x="3305584" y="2573672"/>
            <a:ext cx="25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CCB0A3-7998-43F9-83F9-5586EE205513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7034030" y="2731391"/>
            <a:ext cx="270683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B7B40F-3A77-415E-A293-A16CF5E03226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269449" y="2143278"/>
            <a:ext cx="8599" cy="104422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B7EFC3-EE8C-41A3-AAA1-B4C6AD783E39}"/>
              </a:ext>
            </a:extLst>
          </p:cNvPr>
          <p:cNvCxnSpPr>
            <a:cxnSpLocks/>
          </p:cNvCxnSpPr>
          <p:nvPr/>
        </p:nvCxnSpPr>
        <p:spPr>
          <a:xfrm>
            <a:off x="7493651" y="2935520"/>
            <a:ext cx="4138" cy="2519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E18EC02-86CD-4750-AACF-DBFBBF3490D5}"/>
                  </a:ext>
                </a:extLst>
              </p:cNvPr>
              <p:cNvSpPr txBox="1"/>
              <p:nvPr/>
            </p:nvSpPr>
            <p:spPr>
              <a:xfrm>
                <a:off x="2789101" y="3199907"/>
                <a:ext cx="3282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E18EC02-86CD-4750-AACF-DBFBBF349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101" y="3199907"/>
                <a:ext cx="328231" cy="307777"/>
              </a:xfrm>
              <a:prstGeom prst="rect">
                <a:avLst/>
              </a:prstGeom>
              <a:blipFill>
                <a:blip r:embed="rId4"/>
                <a:stretch>
                  <a:fillRect l="-18868" r="-9434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DB0A5FE-A5CB-4A43-8F8D-979F9B88488A}"/>
                  </a:ext>
                </a:extLst>
              </p:cNvPr>
              <p:cNvSpPr txBox="1"/>
              <p:nvPr/>
            </p:nvSpPr>
            <p:spPr>
              <a:xfrm>
                <a:off x="5086223" y="3193729"/>
                <a:ext cx="40576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DB0A5FE-A5CB-4A43-8F8D-979F9B884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23" y="3193729"/>
                <a:ext cx="405762" cy="307777"/>
              </a:xfrm>
              <a:prstGeom prst="rect">
                <a:avLst/>
              </a:prstGeom>
              <a:blipFill>
                <a:blip r:embed="rId5"/>
                <a:stretch>
                  <a:fillRect l="-298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5079D66-E005-446A-95DB-450384CA8DE9}"/>
                  </a:ext>
                </a:extLst>
              </p:cNvPr>
              <p:cNvSpPr txBox="1"/>
              <p:nvPr/>
            </p:nvSpPr>
            <p:spPr>
              <a:xfrm>
                <a:off x="7244316" y="3185218"/>
                <a:ext cx="5736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5079D66-E005-446A-95DB-450384CA8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16" y="3185218"/>
                <a:ext cx="573620" cy="307777"/>
              </a:xfrm>
              <a:prstGeom prst="rect">
                <a:avLst/>
              </a:prstGeom>
              <a:blipFill>
                <a:blip r:embed="rId6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5AD952-E0F1-4966-B840-5C278AD5D033}"/>
                  </a:ext>
                </a:extLst>
              </p:cNvPr>
              <p:cNvSpPr txBox="1"/>
              <p:nvPr/>
            </p:nvSpPr>
            <p:spPr>
              <a:xfrm>
                <a:off x="457200" y="3558137"/>
                <a:ext cx="8229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+mn-lt"/>
                  </a:rPr>
                  <a:t>Fact 1: </a:t>
                </a:r>
                <a:r>
                  <a:rPr lang="en-US" sz="1800" dirty="0">
                    <a:latin typeface="+mn-lt"/>
                  </a:rPr>
                  <a:t>At each height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, there is at least one adversary block.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+mn-lt"/>
                  </a:rPr>
                  <a:t>Why?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+mn-lt"/>
                  </a:rPr>
                  <a:t>Because there can be at most one honest block at any height.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5AD952-E0F1-4966-B840-5C278AD5D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58137"/>
                <a:ext cx="8229600" cy="1200329"/>
              </a:xfrm>
              <a:prstGeom prst="rect">
                <a:avLst/>
              </a:prstGeom>
              <a:blipFill>
                <a:blip r:embed="rId7"/>
                <a:stretch>
                  <a:fillRect l="-444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ight Brace 73">
            <a:extLst>
              <a:ext uri="{FF2B5EF4-FFF2-40B4-BE49-F238E27FC236}">
                <a16:creationId xmlns:a16="http://schemas.microsoft.com/office/drawing/2014/main" id="{92F83F09-068A-42CF-9E2E-6E0EABF6171A}"/>
              </a:ext>
            </a:extLst>
          </p:cNvPr>
          <p:cNvSpPr/>
          <p:nvPr/>
        </p:nvSpPr>
        <p:spPr>
          <a:xfrm rot="16200000">
            <a:off x="4012383" y="-104669"/>
            <a:ext cx="195619" cy="2917312"/>
          </a:xfrm>
          <a:prstGeom prst="righ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605D9F1-2CF1-4741-B76A-B7C5C290DCA8}"/>
                  </a:ext>
                </a:extLst>
              </p:cNvPr>
              <p:cNvSpPr txBox="1"/>
              <p:nvPr/>
            </p:nvSpPr>
            <p:spPr>
              <a:xfrm>
                <a:off x="3960871" y="961991"/>
                <a:ext cx="3772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605D9F1-2CF1-4741-B76A-B7C5C290D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871" y="961991"/>
                <a:ext cx="377219" cy="246221"/>
              </a:xfrm>
              <a:prstGeom prst="rect">
                <a:avLst/>
              </a:prstGeom>
              <a:blipFill>
                <a:blip r:embed="rId8"/>
                <a:stretch>
                  <a:fillRect l="-11290" r="-9677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Graphic 82" descr="Stop">
            <a:extLst>
              <a:ext uri="{FF2B5EF4-FFF2-40B4-BE49-F238E27FC236}">
                <a16:creationId xmlns:a16="http://schemas.microsoft.com/office/drawing/2014/main" id="{E743E674-DF22-4A28-83D1-9F37C1D76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619" y="1767544"/>
            <a:ext cx="377876" cy="377876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53940CA-1F2D-4A64-97E6-34AC36098D5A}"/>
              </a:ext>
            </a:extLst>
          </p:cNvPr>
          <p:cNvCxnSpPr>
            <a:cxnSpLocks/>
            <a:stCxn id="83" idx="1"/>
            <a:endCxn id="113" idx="3"/>
          </p:cNvCxnSpPr>
          <p:nvPr/>
        </p:nvCxnSpPr>
        <p:spPr>
          <a:xfrm flipH="1">
            <a:off x="4149809" y="1956482"/>
            <a:ext cx="289810" cy="271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0" name="Graphic 89" descr="Stop">
            <a:extLst>
              <a:ext uri="{FF2B5EF4-FFF2-40B4-BE49-F238E27FC236}">
                <a16:creationId xmlns:a16="http://schemas.microsoft.com/office/drawing/2014/main" id="{B401C5C7-0831-42C0-B57B-4E7A69222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0261" y="2541714"/>
            <a:ext cx="377876" cy="377876"/>
          </a:xfrm>
          <a:prstGeom prst="rect">
            <a:avLst/>
          </a:prstGeom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1897C3D-F880-45A9-955E-5FD2D5234AF6}"/>
              </a:ext>
            </a:extLst>
          </p:cNvPr>
          <p:cNvCxnSpPr>
            <a:cxnSpLocks/>
            <a:stCxn id="90" idx="1"/>
          </p:cNvCxnSpPr>
          <p:nvPr/>
        </p:nvCxnSpPr>
        <p:spPr>
          <a:xfrm flipH="1">
            <a:off x="6119578" y="2730652"/>
            <a:ext cx="270683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Graphic 93" descr="Stop">
            <a:extLst>
              <a:ext uri="{FF2B5EF4-FFF2-40B4-BE49-F238E27FC236}">
                <a16:creationId xmlns:a16="http://schemas.microsoft.com/office/drawing/2014/main" id="{A35D3B70-5849-4F42-B3D9-F22F1101C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671" y="2539646"/>
            <a:ext cx="377876" cy="377876"/>
          </a:xfrm>
          <a:prstGeom prst="rect">
            <a:avLst/>
          </a:prstGeom>
        </p:spPr>
      </p:pic>
      <p:pic>
        <p:nvPicPr>
          <p:cNvPr id="113" name="Graphic 112" descr="Stop">
            <a:extLst>
              <a:ext uri="{FF2B5EF4-FFF2-40B4-BE49-F238E27FC236}">
                <a16:creationId xmlns:a16="http://schemas.microsoft.com/office/drawing/2014/main" id="{D48C2C70-C411-4F0D-9674-2E47B4CBB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1933" y="1770257"/>
            <a:ext cx="377876" cy="377876"/>
          </a:xfrm>
          <a:prstGeom prst="rect">
            <a:avLst/>
          </a:prstGeom>
        </p:spPr>
      </p:pic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A5E081B-2098-4B81-82B1-63D361740BE4}"/>
              </a:ext>
            </a:extLst>
          </p:cNvPr>
          <p:cNvCxnSpPr>
            <a:cxnSpLocks/>
          </p:cNvCxnSpPr>
          <p:nvPr/>
        </p:nvCxnSpPr>
        <p:spPr>
          <a:xfrm flipH="1">
            <a:off x="3482170" y="1957838"/>
            <a:ext cx="289810" cy="271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CC56FB1A-407C-4D87-A7DD-8DB09421C1B3}"/>
              </a:ext>
            </a:extLst>
          </p:cNvPr>
          <p:cNvSpPr txBox="1"/>
          <p:nvPr/>
        </p:nvSpPr>
        <p:spPr>
          <a:xfrm>
            <a:off x="2789101" y="1405255"/>
            <a:ext cx="36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</a:t>
            </a:r>
          </a:p>
        </p:txBody>
      </p:sp>
      <p:pic>
        <p:nvPicPr>
          <p:cNvPr id="124" name="Graphic 123" descr="Stop">
            <a:extLst>
              <a:ext uri="{FF2B5EF4-FFF2-40B4-BE49-F238E27FC236}">
                <a16:creationId xmlns:a16="http://schemas.microsoft.com/office/drawing/2014/main" id="{83E4E38D-9624-4634-AC06-5AE50B2BB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6078" y="1765220"/>
            <a:ext cx="377876" cy="377876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5AA92534-FAA1-4844-9BD3-BCB8D9293921}"/>
              </a:ext>
            </a:extLst>
          </p:cNvPr>
          <p:cNvCxnSpPr>
            <a:cxnSpLocks/>
            <a:stCxn id="124" idx="1"/>
            <a:endCxn id="126" idx="3"/>
          </p:cNvCxnSpPr>
          <p:nvPr/>
        </p:nvCxnSpPr>
        <p:spPr>
          <a:xfrm flipH="1">
            <a:off x="1486268" y="1954158"/>
            <a:ext cx="289810" cy="271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6" name="Graphic 125" descr="Stop">
            <a:extLst>
              <a:ext uri="{FF2B5EF4-FFF2-40B4-BE49-F238E27FC236}">
                <a16:creationId xmlns:a16="http://schemas.microsoft.com/office/drawing/2014/main" id="{D187F444-295B-4FF0-881E-E20CAAC499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8392" y="1767933"/>
            <a:ext cx="377876" cy="377876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D3D44F44-0965-47D8-9003-55A7055C1AFA}"/>
              </a:ext>
            </a:extLst>
          </p:cNvPr>
          <p:cNvSpPr txBox="1"/>
          <p:nvPr/>
        </p:nvSpPr>
        <p:spPr>
          <a:xfrm>
            <a:off x="3098744" y="1659173"/>
            <a:ext cx="8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02DD2A5-6A29-41CB-9F6A-D8FAEAD74D76}"/>
              </a:ext>
            </a:extLst>
          </p:cNvPr>
          <p:cNvSpPr txBox="1"/>
          <p:nvPr/>
        </p:nvSpPr>
        <p:spPr>
          <a:xfrm>
            <a:off x="6704573" y="2406808"/>
            <a:ext cx="373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DF6637A-33E0-4C04-9AF4-B8B8E85B3E35}"/>
              </a:ext>
            </a:extLst>
          </p:cNvPr>
          <p:cNvSpPr txBox="1"/>
          <p:nvPr/>
        </p:nvSpPr>
        <p:spPr>
          <a:xfrm>
            <a:off x="2109992" y="2439437"/>
            <a:ext cx="33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pic>
        <p:nvPicPr>
          <p:cNvPr id="133" name="Graphic 132" descr="Stop">
            <a:extLst>
              <a:ext uri="{FF2B5EF4-FFF2-40B4-BE49-F238E27FC236}">
                <a16:creationId xmlns:a16="http://schemas.microsoft.com/office/drawing/2014/main" id="{B388298E-4847-4FE0-97F9-6DFED4F70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0020" y="2546807"/>
            <a:ext cx="377876" cy="377876"/>
          </a:xfrm>
          <a:prstGeom prst="rect">
            <a:avLst/>
          </a:prstGeom>
        </p:spPr>
      </p:pic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8F6AC042-FCB0-4A0F-A10F-C15F14AA2779}"/>
              </a:ext>
            </a:extLst>
          </p:cNvPr>
          <p:cNvCxnSpPr>
            <a:cxnSpLocks/>
            <a:stCxn id="133" idx="1"/>
            <a:endCxn id="126" idx="3"/>
          </p:cNvCxnSpPr>
          <p:nvPr/>
        </p:nvCxnSpPr>
        <p:spPr>
          <a:xfrm flipH="1" flipV="1">
            <a:off x="1486268" y="1956871"/>
            <a:ext cx="313752" cy="778874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6" name="Graphic 155" descr="Stop">
            <a:extLst>
              <a:ext uri="{FF2B5EF4-FFF2-40B4-BE49-F238E27FC236}">
                <a16:creationId xmlns:a16="http://schemas.microsoft.com/office/drawing/2014/main" id="{76236684-22BF-4949-8E1A-8BF25FBA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2498" y="2549452"/>
            <a:ext cx="377876" cy="377876"/>
          </a:xfrm>
          <a:prstGeom prst="rect">
            <a:avLst/>
          </a:prstGeom>
        </p:spPr>
      </p:pic>
      <p:pic>
        <p:nvPicPr>
          <p:cNvPr id="157" name="Graphic 156" descr="Stop">
            <a:extLst>
              <a:ext uri="{FF2B5EF4-FFF2-40B4-BE49-F238E27FC236}">
                <a16:creationId xmlns:a16="http://schemas.microsoft.com/office/drawing/2014/main" id="{19D7F318-387F-432E-A9C6-BCAC08762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3585" y="2547310"/>
            <a:ext cx="377876" cy="377876"/>
          </a:xfrm>
          <a:prstGeom prst="rect">
            <a:avLst/>
          </a:prstGeom>
        </p:spPr>
      </p:pic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944910F-C243-408F-A02C-EE82A5F8392D}"/>
              </a:ext>
            </a:extLst>
          </p:cNvPr>
          <p:cNvCxnSpPr>
            <a:cxnSpLocks/>
            <a:stCxn id="156" idx="1"/>
            <a:endCxn id="157" idx="3"/>
          </p:cNvCxnSpPr>
          <p:nvPr/>
        </p:nvCxnSpPr>
        <p:spPr>
          <a:xfrm flipH="1" flipV="1">
            <a:off x="4131461" y="2736248"/>
            <a:ext cx="311037" cy="2142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83BDB90-0090-42BD-B7BE-FDBC991B7C8C}"/>
              </a:ext>
            </a:extLst>
          </p:cNvPr>
          <p:cNvCxnSpPr>
            <a:cxnSpLocks/>
            <a:stCxn id="94" idx="1"/>
            <a:endCxn id="182" idx="3"/>
          </p:cNvCxnSpPr>
          <p:nvPr/>
        </p:nvCxnSpPr>
        <p:spPr>
          <a:xfrm flipH="1">
            <a:off x="5458387" y="2728584"/>
            <a:ext cx="288284" cy="2568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D129A06A-64E8-4304-B608-4CA3DA87A68E}"/>
              </a:ext>
            </a:extLst>
          </p:cNvPr>
          <p:cNvCxnSpPr>
            <a:cxnSpLocks/>
            <a:stCxn id="157" idx="1"/>
          </p:cNvCxnSpPr>
          <p:nvPr/>
        </p:nvCxnSpPr>
        <p:spPr>
          <a:xfrm flipH="1">
            <a:off x="3500259" y="2736248"/>
            <a:ext cx="253326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41BBC9D-5C3B-4F2C-9F1C-C2002EE3FD25}"/>
              </a:ext>
            </a:extLst>
          </p:cNvPr>
          <p:cNvCxnSpPr>
            <a:cxnSpLocks/>
          </p:cNvCxnSpPr>
          <p:nvPr/>
        </p:nvCxnSpPr>
        <p:spPr>
          <a:xfrm flipH="1">
            <a:off x="2444193" y="2740988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2" name="Graphic 181" descr="Stop">
            <a:extLst>
              <a:ext uri="{FF2B5EF4-FFF2-40B4-BE49-F238E27FC236}">
                <a16:creationId xmlns:a16="http://schemas.microsoft.com/office/drawing/2014/main" id="{E4F30AA1-E15A-4245-8711-B42DE5B3C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0511" y="2542214"/>
            <a:ext cx="377876" cy="377876"/>
          </a:xfrm>
          <a:prstGeom prst="rect">
            <a:avLst/>
          </a:prstGeom>
        </p:spPr>
      </p:pic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6B09D7E-080D-4BAA-9A3E-CC13123B6D1D}"/>
              </a:ext>
            </a:extLst>
          </p:cNvPr>
          <p:cNvCxnSpPr>
            <a:cxnSpLocks/>
            <a:stCxn id="182" idx="1"/>
            <a:endCxn id="156" idx="3"/>
          </p:cNvCxnSpPr>
          <p:nvPr/>
        </p:nvCxnSpPr>
        <p:spPr>
          <a:xfrm flipH="1">
            <a:off x="4820374" y="2731152"/>
            <a:ext cx="260137" cy="7238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9BC42CD-FB8F-4028-9D63-2C6E950DE5BC}"/>
              </a:ext>
            </a:extLst>
          </p:cNvPr>
          <p:cNvSpPr txBox="1"/>
          <p:nvPr/>
        </p:nvSpPr>
        <p:spPr>
          <a:xfrm>
            <a:off x="1105172" y="1718131"/>
            <a:ext cx="39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113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2823C1-C228-43CD-940E-CFCC4C406657}"/>
              </a:ext>
            </a:extLst>
          </p:cNvPr>
          <p:cNvCxnSpPr>
            <a:cxnSpLocks/>
            <a:stCxn id="11" idx="2"/>
            <a:endCxn id="54" idx="0"/>
          </p:cNvCxnSpPr>
          <p:nvPr/>
        </p:nvCxnSpPr>
        <p:spPr>
          <a:xfrm>
            <a:off x="2954032" y="2143096"/>
            <a:ext cx="668" cy="104440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Stop">
            <a:extLst>
              <a:ext uri="{FF2B5EF4-FFF2-40B4-BE49-F238E27FC236}">
                <a16:creationId xmlns:a16="http://schemas.microsoft.com/office/drawing/2014/main" id="{56D370AA-7F9A-4486-A8C7-6F020F018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4713" y="2542453"/>
            <a:ext cx="377876" cy="377876"/>
          </a:xfrm>
          <a:prstGeom prst="rect">
            <a:avLst/>
          </a:prstGeom>
        </p:spPr>
      </p:pic>
      <p:pic>
        <p:nvPicPr>
          <p:cNvPr id="19" name="Graphic 18" descr="Stop">
            <a:extLst>
              <a:ext uri="{FF2B5EF4-FFF2-40B4-BE49-F238E27FC236}">
                <a16:creationId xmlns:a16="http://schemas.microsoft.com/office/drawing/2014/main" id="{BBE9DF26-E3BC-4754-8A1F-5736E4FBB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9916" y="2534304"/>
            <a:ext cx="377876" cy="377876"/>
          </a:xfrm>
          <a:prstGeom prst="rect">
            <a:avLst/>
          </a:prstGeom>
        </p:spPr>
      </p:pic>
      <p:pic>
        <p:nvPicPr>
          <p:cNvPr id="15" name="Graphic 14" descr="Stop">
            <a:extLst>
              <a:ext uri="{FF2B5EF4-FFF2-40B4-BE49-F238E27FC236}">
                <a16:creationId xmlns:a16="http://schemas.microsoft.com/office/drawing/2014/main" id="{776802FE-BC00-4FC5-BC92-D17C5D77F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0511" y="1765402"/>
            <a:ext cx="377876" cy="37787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BD78C84-1CFB-4991-9758-3FE979B0F967}"/>
              </a:ext>
            </a:extLst>
          </p:cNvPr>
          <p:cNvSpPr txBox="1"/>
          <p:nvPr/>
        </p:nvSpPr>
        <p:spPr>
          <a:xfrm>
            <a:off x="2745875" y="1707101"/>
            <a:ext cx="69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tx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DF4061-D4A6-46FD-88A8-D82E68313615}"/>
              </a:ext>
            </a:extLst>
          </p:cNvPr>
          <p:cNvSpPr txBox="1"/>
          <p:nvPr/>
        </p:nvSpPr>
        <p:spPr>
          <a:xfrm>
            <a:off x="7321677" y="2155578"/>
            <a:ext cx="326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FBD965-A104-4040-BCC9-6195CF2E0656}"/>
              </a:ext>
            </a:extLst>
          </p:cNvPr>
          <p:cNvSpPr txBox="1"/>
          <p:nvPr/>
        </p:nvSpPr>
        <p:spPr>
          <a:xfrm>
            <a:off x="5107305" y="1390711"/>
            <a:ext cx="36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" name="Graphic 10" descr="Stop">
            <a:extLst>
              <a:ext uri="{FF2B5EF4-FFF2-40B4-BE49-F238E27FC236}">
                <a16:creationId xmlns:a16="http://schemas.microsoft.com/office/drawing/2014/main" id="{94413B9C-9B69-4A50-820E-6B4D973B6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5094" y="1765220"/>
            <a:ext cx="377876" cy="37787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394477-C658-48F7-8364-B2C6AE6F5876}"/>
              </a:ext>
            </a:extLst>
          </p:cNvPr>
          <p:cNvCxnSpPr>
            <a:cxnSpLocks/>
          </p:cNvCxnSpPr>
          <p:nvPr/>
        </p:nvCxnSpPr>
        <p:spPr>
          <a:xfrm flipH="1">
            <a:off x="2454949" y="1951115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9297FC-28AD-42FC-AD2A-D1BB39D51F73}"/>
              </a:ext>
            </a:extLst>
          </p:cNvPr>
          <p:cNvSpPr txBox="1"/>
          <p:nvPr/>
        </p:nvSpPr>
        <p:spPr>
          <a:xfrm>
            <a:off x="2101158" y="1629038"/>
            <a:ext cx="335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E6EA37-58BA-4922-AD9D-E43B11D5AB3C}"/>
              </a:ext>
            </a:extLst>
          </p:cNvPr>
          <p:cNvCxnSpPr>
            <a:cxnSpLocks/>
            <a:stCxn id="15" idx="1"/>
            <a:endCxn id="83" idx="3"/>
          </p:cNvCxnSpPr>
          <p:nvPr/>
        </p:nvCxnSpPr>
        <p:spPr>
          <a:xfrm flipH="1">
            <a:off x="4817495" y="1954340"/>
            <a:ext cx="263016" cy="2142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4289E41-3504-4DFC-B128-01A2C07BCA29}"/>
              </a:ext>
            </a:extLst>
          </p:cNvPr>
          <p:cNvSpPr txBox="1"/>
          <p:nvPr/>
        </p:nvSpPr>
        <p:spPr>
          <a:xfrm flipH="1" flipV="1">
            <a:off x="3305584" y="2573672"/>
            <a:ext cx="25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CCB0A3-7998-43F9-83F9-5586EE205513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7034030" y="2731391"/>
            <a:ext cx="270683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B7B40F-3A77-415E-A293-A16CF5E03226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269449" y="2143278"/>
            <a:ext cx="8599" cy="104422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B7EFC3-EE8C-41A3-AAA1-B4C6AD783E39}"/>
              </a:ext>
            </a:extLst>
          </p:cNvPr>
          <p:cNvCxnSpPr>
            <a:cxnSpLocks/>
          </p:cNvCxnSpPr>
          <p:nvPr/>
        </p:nvCxnSpPr>
        <p:spPr>
          <a:xfrm>
            <a:off x="7493651" y="2935520"/>
            <a:ext cx="4138" cy="2519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E18EC02-86CD-4750-AACF-DBFBBF3490D5}"/>
                  </a:ext>
                </a:extLst>
              </p:cNvPr>
              <p:cNvSpPr txBox="1"/>
              <p:nvPr/>
            </p:nvSpPr>
            <p:spPr>
              <a:xfrm>
                <a:off x="2790584" y="3187499"/>
                <a:ext cx="3282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E18EC02-86CD-4750-AACF-DBFBBF349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584" y="3187499"/>
                <a:ext cx="328231" cy="307777"/>
              </a:xfrm>
              <a:prstGeom prst="rect">
                <a:avLst/>
              </a:prstGeom>
              <a:blipFill>
                <a:blip r:embed="rId4"/>
                <a:stretch>
                  <a:fillRect l="-18519" r="-7407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DB0A5FE-A5CB-4A43-8F8D-979F9B88488A}"/>
                  </a:ext>
                </a:extLst>
              </p:cNvPr>
              <p:cNvSpPr txBox="1"/>
              <p:nvPr/>
            </p:nvSpPr>
            <p:spPr>
              <a:xfrm>
                <a:off x="5086223" y="3193729"/>
                <a:ext cx="40576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DB0A5FE-A5CB-4A43-8F8D-979F9B884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23" y="3193729"/>
                <a:ext cx="405762" cy="307777"/>
              </a:xfrm>
              <a:prstGeom prst="rect">
                <a:avLst/>
              </a:prstGeom>
              <a:blipFill>
                <a:blip r:embed="rId5"/>
                <a:stretch>
                  <a:fillRect l="-298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5079D66-E005-446A-95DB-450384CA8DE9}"/>
                  </a:ext>
                </a:extLst>
              </p:cNvPr>
              <p:cNvSpPr txBox="1"/>
              <p:nvPr/>
            </p:nvSpPr>
            <p:spPr>
              <a:xfrm>
                <a:off x="7244316" y="3185218"/>
                <a:ext cx="5736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5079D66-E005-446A-95DB-450384CA8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16" y="3185218"/>
                <a:ext cx="573620" cy="307777"/>
              </a:xfrm>
              <a:prstGeom prst="rect">
                <a:avLst/>
              </a:prstGeom>
              <a:blipFill>
                <a:blip r:embed="rId6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5AD952-E0F1-4966-B840-5C278AD5D033}"/>
                  </a:ext>
                </a:extLst>
              </p:cNvPr>
              <p:cNvSpPr txBox="1"/>
              <p:nvPr/>
            </p:nvSpPr>
            <p:spPr>
              <a:xfrm>
                <a:off x="457200" y="3558137"/>
                <a:ext cx="8229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+mn-lt"/>
                  </a:rPr>
                  <a:t>Fact 2: </a:t>
                </a:r>
                <a:r>
                  <a:rPr lang="en-US" sz="1800" dirty="0">
                    <a:latin typeface="+mn-lt"/>
                  </a:rPr>
                  <a:t>Every block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 thru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 are adversarial (one block per height).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+mn-lt"/>
                  </a:rPr>
                  <a:t>Why?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+mn-lt"/>
                  </a:rPr>
                  <a:t>Otherwise, we contradict with the definition of blocks </a:t>
                </a:r>
                <a:r>
                  <a:rPr lang="en-US" sz="1800" i="1" dirty="0">
                    <a:latin typeface="+mn-lt"/>
                  </a:rPr>
                  <a:t>c</a:t>
                </a:r>
                <a:r>
                  <a:rPr lang="en-US" sz="1800" dirty="0">
                    <a:latin typeface="+mn-lt"/>
                  </a:rPr>
                  <a:t> and </a:t>
                </a:r>
                <a:r>
                  <a:rPr lang="en-US" sz="1800" i="1" dirty="0">
                    <a:latin typeface="+mn-lt"/>
                  </a:rPr>
                  <a:t>d</a:t>
                </a:r>
                <a:r>
                  <a:rPr lang="en-US" sz="18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5AD952-E0F1-4966-B840-5C278AD5D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58137"/>
                <a:ext cx="8229600" cy="923330"/>
              </a:xfrm>
              <a:prstGeom prst="rect">
                <a:avLst/>
              </a:prstGeom>
              <a:blipFill>
                <a:blip r:embed="rId7"/>
                <a:stretch>
                  <a:fillRect l="-444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ight Brace 73">
            <a:extLst>
              <a:ext uri="{FF2B5EF4-FFF2-40B4-BE49-F238E27FC236}">
                <a16:creationId xmlns:a16="http://schemas.microsoft.com/office/drawing/2014/main" id="{92F83F09-068A-42CF-9E2E-6E0EABF6171A}"/>
              </a:ext>
            </a:extLst>
          </p:cNvPr>
          <p:cNvSpPr/>
          <p:nvPr/>
        </p:nvSpPr>
        <p:spPr>
          <a:xfrm rot="16200000">
            <a:off x="4012383" y="-104669"/>
            <a:ext cx="195619" cy="2917312"/>
          </a:xfrm>
          <a:prstGeom prst="righ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605D9F1-2CF1-4741-B76A-B7C5C290DCA8}"/>
                  </a:ext>
                </a:extLst>
              </p:cNvPr>
              <p:cNvSpPr txBox="1"/>
              <p:nvPr/>
            </p:nvSpPr>
            <p:spPr>
              <a:xfrm>
                <a:off x="3960871" y="961991"/>
                <a:ext cx="3772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605D9F1-2CF1-4741-B76A-B7C5C290D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871" y="961991"/>
                <a:ext cx="377219" cy="246221"/>
              </a:xfrm>
              <a:prstGeom prst="rect">
                <a:avLst/>
              </a:prstGeom>
              <a:blipFill>
                <a:blip r:embed="rId8"/>
                <a:stretch>
                  <a:fillRect l="-11290" r="-9677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Graphic 82" descr="Stop">
            <a:extLst>
              <a:ext uri="{FF2B5EF4-FFF2-40B4-BE49-F238E27FC236}">
                <a16:creationId xmlns:a16="http://schemas.microsoft.com/office/drawing/2014/main" id="{E743E674-DF22-4A28-83D1-9F37C1D76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619" y="1767544"/>
            <a:ext cx="377876" cy="377876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53940CA-1F2D-4A64-97E6-34AC36098D5A}"/>
              </a:ext>
            </a:extLst>
          </p:cNvPr>
          <p:cNvCxnSpPr>
            <a:cxnSpLocks/>
            <a:stCxn id="83" idx="1"/>
            <a:endCxn id="113" idx="3"/>
          </p:cNvCxnSpPr>
          <p:nvPr/>
        </p:nvCxnSpPr>
        <p:spPr>
          <a:xfrm flipH="1">
            <a:off x="4149809" y="1956482"/>
            <a:ext cx="289810" cy="271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0" name="Graphic 89" descr="Stop">
            <a:extLst>
              <a:ext uri="{FF2B5EF4-FFF2-40B4-BE49-F238E27FC236}">
                <a16:creationId xmlns:a16="http://schemas.microsoft.com/office/drawing/2014/main" id="{B401C5C7-0831-42C0-B57B-4E7A69222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0261" y="2541714"/>
            <a:ext cx="377876" cy="377876"/>
          </a:xfrm>
          <a:prstGeom prst="rect">
            <a:avLst/>
          </a:prstGeom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1897C3D-F880-45A9-955E-5FD2D5234AF6}"/>
              </a:ext>
            </a:extLst>
          </p:cNvPr>
          <p:cNvCxnSpPr>
            <a:cxnSpLocks/>
            <a:stCxn id="90" idx="1"/>
          </p:cNvCxnSpPr>
          <p:nvPr/>
        </p:nvCxnSpPr>
        <p:spPr>
          <a:xfrm flipH="1">
            <a:off x="6119578" y="2730652"/>
            <a:ext cx="270683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Graphic 93" descr="Stop">
            <a:extLst>
              <a:ext uri="{FF2B5EF4-FFF2-40B4-BE49-F238E27FC236}">
                <a16:creationId xmlns:a16="http://schemas.microsoft.com/office/drawing/2014/main" id="{A35D3B70-5849-4F42-B3D9-F22F1101C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671" y="2539646"/>
            <a:ext cx="377876" cy="377876"/>
          </a:xfrm>
          <a:prstGeom prst="rect">
            <a:avLst/>
          </a:prstGeom>
        </p:spPr>
      </p:pic>
      <p:pic>
        <p:nvPicPr>
          <p:cNvPr id="113" name="Graphic 112" descr="Stop">
            <a:extLst>
              <a:ext uri="{FF2B5EF4-FFF2-40B4-BE49-F238E27FC236}">
                <a16:creationId xmlns:a16="http://schemas.microsoft.com/office/drawing/2014/main" id="{D48C2C70-C411-4F0D-9674-2E47B4CBB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1933" y="1770257"/>
            <a:ext cx="377876" cy="377876"/>
          </a:xfrm>
          <a:prstGeom prst="rect">
            <a:avLst/>
          </a:prstGeom>
        </p:spPr>
      </p:pic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A5E081B-2098-4B81-82B1-63D361740BE4}"/>
              </a:ext>
            </a:extLst>
          </p:cNvPr>
          <p:cNvCxnSpPr>
            <a:cxnSpLocks/>
          </p:cNvCxnSpPr>
          <p:nvPr/>
        </p:nvCxnSpPr>
        <p:spPr>
          <a:xfrm flipH="1">
            <a:off x="3482170" y="1957838"/>
            <a:ext cx="289810" cy="271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CC56FB1A-407C-4D87-A7DD-8DB09421C1B3}"/>
              </a:ext>
            </a:extLst>
          </p:cNvPr>
          <p:cNvSpPr txBox="1"/>
          <p:nvPr/>
        </p:nvSpPr>
        <p:spPr>
          <a:xfrm>
            <a:off x="2789101" y="1405255"/>
            <a:ext cx="36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</a:t>
            </a:r>
          </a:p>
        </p:txBody>
      </p:sp>
      <p:pic>
        <p:nvPicPr>
          <p:cNvPr id="124" name="Graphic 123" descr="Stop">
            <a:extLst>
              <a:ext uri="{FF2B5EF4-FFF2-40B4-BE49-F238E27FC236}">
                <a16:creationId xmlns:a16="http://schemas.microsoft.com/office/drawing/2014/main" id="{83E4E38D-9624-4634-AC06-5AE50B2BB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6078" y="1765220"/>
            <a:ext cx="377876" cy="377876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5AA92534-FAA1-4844-9BD3-BCB8D9293921}"/>
              </a:ext>
            </a:extLst>
          </p:cNvPr>
          <p:cNvCxnSpPr>
            <a:cxnSpLocks/>
            <a:stCxn id="124" idx="1"/>
            <a:endCxn id="126" idx="3"/>
          </p:cNvCxnSpPr>
          <p:nvPr/>
        </p:nvCxnSpPr>
        <p:spPr>
          <a:xfrm flipH="1">
            <a:off x="1486268" y="1954158"/>
            <a:ext cx="289810" cy="271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6" name="Graphic 125" descr="Stop">
            <a:extLst>
              <a:ext uri="{FF2B5EF4-FFF2-40B4-BE49-F238E27FC236}">
                <a16:creationId xmlns:a16="http://schemas.microsoft.com/office/drawing/2014/main" id="{D187F444-295B-4FF0-881E-E20CAAC499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8392" y="1767933"/>
            <a:ext cx="377876" cy="377876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D3D44F44-0965-47D8-9003-55A7055C1AFA}"/>
              </a:ext>
            </a:extLst>
          </p:cNvPr>
          <p:cNvSpPr txBox="1"/>
          <p:nvPr/>
        </p:nvSpPr>
        <p:spPr>
          <a:xfrm>
            <a:off x="3098744" y="1659173"/>
            <a:ext cx="8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02DD2A5-6A29-41CB-9F6A-D8FAEAD74D76}"/>
              </a:ext>
            </a:extLst>
          </p:cNvPr>
          <p:cNvSpPr txBox="1"/>
          <p:nvPr/>
        </p:nvSpPr>
        <p:spPr>
          <a:xfrm>
            <a:off x="6704573" y="2406808"/>
            <a:ext cx="373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DF6637A-33E0-4C04-9AF4-B8B8E85B3E35}"/>
              </a:ext>
            </a:extLst>
          </p:cNvPr>
          <p:cNvSpPr txBox="1"/>
          <p:nvPr/>
        </p:nvSpPr>
        <p:spPr>
          <a:xfrm>
            <a:off x="2109992" y="2439437"/>
            <a:ext cx="33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pic>
        <p:nvPicPr>
          <p:cNvPr id="133" name="Graphic 132" descr="Stop">
            <a:extLst>
              <a:ext uri="{FF2B5EF4-FFF2-40B4-BE49-F238E27FC236}">
                <a16:creationId xmlns:a16="http://schemas.microsoft.com/office/drawing/2014/main" id="{B388298E-4847-4FE0-97F9-6DFED4F70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0020" y="2546807"/>
            <a:ext cx="377876" cy="377876"/>
          </a:xfrm>
          <a:prstGeom prst="rect">
            <a:avLst/>
          </a:prstGeom>
        </p:spPr>
      </p:pic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8F6AC042-FCB0-4A0F-A10F-C15F14AA2779}"/>
              </a:ext>
            </a:extLst>
          </p:cNvPr>
          <p:cNvCxnSpPr>
            <a:cxnSpLocks/>
            <a:stCxn id="133" idx="1"/>
            <a:endCxn id="126" idx="3"/>
          </p:cNvCxnSpPr>
          <p:nvPr/>
        </p:nvCxnSpPr>
        <p:spPr>
          <a:xfrm flipH="1" flipV="1">
            <a:off x="1486268" y="1956871"/>
            <a:ext cx="313752" cy="778874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6" name="Graphic 155" descr="Stop">
            <a:extLst>
              <a:ext uri="{FF2B5EF4-FFF2-40B4-BE49-F238E27FC236}">
                <a16:creationId xmlns:a16="http://schemas.microsoft.com/office/drawing/2014/main" id="{76236684-22BF-4949-8E1A-8BF25FBA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2498" y="2549452"/>
            <a:ext cx="377876" cy="377876"/>
          </a:xfrm>
          <a:prstGeom prst="rect">
            <a:avLst/>
          </a:prstGeom>
        </p:spPr>
      </p:pic>
      <p:pic>
        <p:nvPicPr>
          <p:cNvPr id="157" name="Graphic 156" descr="Stop">
            <a:extLst>
              <a:ext uri="{FF2B5EF4-FFF2-40B4-BE49-F238E27FC236}">
                <a16:creationId xmlns:a16="http://schemas.microsoft.com/office/drawing/2014/main" id="{19D7F318-387F-432E-A9C6-BCAC08762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3585" y="2547310"/>
            <a:ext cx="377876" cy="377876"/>
          </a:xfrm>
          <a:prstGeom prst="rect">
            <a:avLst/>
          </a:prstGeom>
        </p:spPr>
      </p:pic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944910F-C243-408F-A02C-EE82A5F8392D}"/>
              </a:ext>
            </a:extLst>
          </p:cNvPr>
          <p:cNvCxnSpPr>
            <a:cxnSpLocks/>
            <a:stCxn id="156" idx="1"/>
            <a:endCxn id="157" idx="3"/>
          </p:cNvCxnSpPr>
          <p:nvPr/>
        </p:nvCxnSpPr>
        <p:spPr>
          <a:xfrm flipH="1" flipV="1">
            <a:off x="4131461" y="2736248"/>
            <a:ext cx="311037" cy="2142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83BDB90-0090-42BD-B7BE-FDBC991B7C8C}"/>
              </a:ext>
            </a:extLst>
          </p:cNvPr>
          <p:cNvCxnSpPr>
            <a:cxnSpLocks/>
            <a:stCxn id="94" idx="1"/>
            <a:endCxn id="182" idx="3"/>
          </p:cNvCxnSpPr>
          <p:nvPr/>
        </p:nvCxnSpPr>
        <p:spPr>
          <a:xfrm flipH="1">
            <a:off x="5458387" y="2728584"/>
            <a:ext cx="288284" cy="2568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D129A06A-64E8-4304-B608-4CA3DA87A68E}"/>
              </a:ext>
            </a:extLst>
          </p:cNvPr>
          <p:cNvCxnSpPr>
            <a:cxnSpLocks/>
            <a:stCxn id="157" idx="1"/>
          </p:cNvCxnSpPr>
          <p:nvPr/>
        </p:nvCxnSpPr>
        <p:spPr>
          <a:xfrm flipH="1">
            <a:off x="3500259" y="2736248"/>
            <a:ext cx="253326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41BBC9D-5C3B-4F2C-9F1C-C2002EE3FD25}"/>
              </a:ext>
            </a:extLst>
          </p:cNvPr>
          <p:cNvCxnSpPr>
            <a:cxnSpLocks/>
          </p:cNvCxnSpPr>
          <p:nvPr/>
        </p:nvCxnSpPr>
        <p:spPr>
          <a:xfrm flipH="1">
            <a:off x="2444193" y="2740988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2" name="Graphic 181" descr="Stop">
            <a:extLst>
              <a:ext uri="{FF2B5EF4-FFF2-40B4-BE49-F238E27FC236}">
                <a16:creationId xmlns:a16="http://schemas.microsoft.com/office/drawing/2014/main" id="{E4F30AA1-E15A-4245-8711-B42DE5B3C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0511" y="2542214"/>
            <a:ext cx="377876" cy="377876"/>
          </a:xfrm>
          <a:prstGeom prst="rect">
            <a:avLst/>
          </a:prstGeom>
        </p:spPr>
      </p:pic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6B09D7E-080D-4BAA-9A3E-CC13123B6D1D}"/>
              </a:ext>
            </a:extLst>
          </p:cNvPr>
          <p:cNvCxnSpPr>
            <a:cxnSpLocks/>
            <a:stCxn id="182" idx="1"/>
            <a:endCxn id="156" idx="3"/>
          </p:cNvCxnSpPr>
          <p:nvPr/>
        </p:nvCxnSpPr>
        <p:spPr>
          <a:xfrm flipH="1">
            <a:off x="4820374" y="2731152"/>
            <a:ext cx="260137" cy="7238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3C75173-4923-41B4-B4FF-99FBEC64C312}"/>
              </a:ext>
            </a:extLst>
          </p:cNvPr>
          <p:cNvSpPr txBox="1"/>
          <p:nvPr/>
        </p:nvSpPr>
        <p:spPr>
          <a:xfrm>
            <a:off x="1105648" y="1713299"/>
            <a:ext cx="39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9AF0C72-C5AB-4DB2-8358-C58FC43BE5CC}"/>
                  </a:ext>
                </a:extLst>
              </p:cNvPr>
              <p:cNvSpPr txBox="1"/>
              <p:nvPr/>
            </p:nvSpPr>
            <p:spPr>
              <a:xfrm>
                <a:off x="1721996" y="4455220"/>
                <a:ext cx="5700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9AF0C72-C5AB-4DB2-8358-C58FC43BE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96" y="4455220"/>
                <a:ext cx="5700008" cy="461665"/>
              </a:xfrm>
              <a:prstGeom prst="rect">
                <a:avLst/>
              </a:prstGeom>
              <a:blipFill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04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2823C1-C228-43CD-940E-CFCC4C406657}"/>
              </a:ext>
            </a:extLst>
          </p:cNvPr>
          <p:cNvCxnSpPr>
            <a:cxnSpLocks/>
            <a:stCxn id="11" idx="2"/>
            <a:endCxn id="54" idx="0"/>
          </p:cNvCxnSpPr>
          <p:nvPr/>
        </p:nvCxnSpPr>
        <p:spPr>
          <a:xfrm>
            <a:off x="2954032" y="2143096"/>
            <a:ext cx="1808" cy="104212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Stop">
            <a:extLst>
              <a:ext uri="{FF2B5EF4-FFF2-40B4-BE49-F238E27FC236}">
                <a16:creationId xmlns:a16="http://schemas.microsoft.com/office/drawing/2014/main" id="{56D370AA-7F9A-4486-A8C7-6F020F018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4713" y="2542453"/>
            <a:ext cx="377876" cy="377876"/>
          </a:xfrm>
          <a:prstGeom prst="rect">
            <a:avLst/>
          </a:prstGeom>
        </p:spPr>
      </p:pic>
      <p:pic>
        <p:nvPicPr>
          <p:cNvPr id="19" name="Graphic 18" descr="Stop">
            <a:extLst>
              <a:ext uri="{FF2B5EF4-FFF2-40B4-BE49-F238E27FC236}">
                <a16:creationId xmlns:a16="http://schemas.microsoft.com/office/drawing/2014/main" id="{BBE9DF26-E3BC-4754-8A1F-5736E4FBB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9916" y="2534304"/>
            <a:ext cx="377876" cy="377876"/>
          </a:xfrm>
          <a:prstGeom prst="rect">
            <a:avLst/>
          </a:prstGeom>
        </p:spPr>
      </p:pic>
      <p:pic>
        <p:nvPicPr>
          <p:cNvPr id="15" name="Graphic 14" descr="Stop">
            <a:extLst>
              <a:ext uri="{FF2B5EF4-FFF2-40B4-BE49-F238E27FC236}">
                <a16:creationId xmlns:a16="http://schemas.microsoft.com/office/drawing/2014/main" id="{776802FE-BC00-4FC5-BC92-D17C5D77F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0511" y="1765402"/>
            <a:ext cx="377876" cy="37787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BD78C84-1CFB-4991-9758-3FE979B0F967}"/>
              </a:ext>
            </a:extLst>
          </p:cNvPr>
          <p:cNvSpPr txBox="1"/>
          <p:nvPr/>
        </p:nvSpPr>
        <p:spPr>
          <a:xfrm>
            <a:off x="2745875" y="1707101"/>
            <a:ext cx="69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tx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DF4061-D4A6-46FD-88A8-D82E68313615}"/>
              </a:ext>
            </a:extLst>
          </p:cNvPr>
          <p:cNvSpPr txBox="1"/>
          <p:nvPr/>
        </p:nvSpPr>
        <p:spPr>
          <a:xfrm>
            <a:off x="7321677" y="2155578"/>
            <a:ext cx="326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FBD965-A104-4040-BCC9-6195CF2E0656}"/>
              </a:ext>
            </a:extLst>
          </p:cNvPr>
          <p:cNvSpPr txBox="1"/>
          <p:nvPr/>
        </p:nvSpPr>
        <p:spPr>
          <a:xfrm>
            <a:off x="5107305" y="1390711"/>
            <a:ext cx="36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1" name="Graphic 10" descr="Stop">
            <a:extLst>
              <a:ext uri="{FF2B5EF4-FFF2-40B4-BE49-F238E27FC236}">
                <a16:creationId xmlns:a16="http://schemas.microsoft.com/office/drawing/2014/main" id="{94413B9C-9B69-4A50-820E-6B4D973B6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5094" y="1765220"/>
            <a:ext cx="377876" cy="37787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394477-C658-48F7-8364-B2C6AE6F5876}"/>
              </a:ext>
            </a:extLst>
          </p:cNvPr>
          <p:cNvCxnSpPr>
            <a:cxnSpLocks/>
          </p:cNvCxnSpPr>
          <p:nvPr/>
        </p:nvCxnSpPr>
        <p:spPr>
          <a:xfrm flipH="1">
            <a:off x="2454949" y="1951115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9297FC-28AD-42FC-AD2A-D1BB39D51F73}"/>
              </a:ext>
            </a:extLst>
          </p:cNvPr>
          <p:cNvSpPr txBox="1"/>
          <p:nvPr/>
        </p:nvSpPr>
        <p:spPr>
          <a:xfrm>
            <a:off x="2101158" y="1629038"/>
            <a:ext cx="335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E6EA37-58BA-4922-AD9D-E43B11D5AB3C}"/>
              </a:ext>
            </a:extLst>
          </p:cNvPr>
          <p:cNvCxnSpPr>
            <a:cxnSpLocks/>
            <a:stCxn id="15" idx="1"/>
            <a:endCxn id="83" idx="3"/>
          </p:cNvCxnSpPr>
          <p:nvPr/>
        </p:nvCxnSpPr>
        <p:spPr>
          <a:xfrm flipH="1">
            <a:off x="4817495" y="1954340"/>
            <a:ext cx="263016" cy="2142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4289E41-3504-4DFC-B128-01A2C07BCA29}"/>
              </a:ext>
            </a:extLst>
          </p:cNvPr>
          <p:cNvSpPr txBox="1"/>
          <p:nvPr/>
        </p:nvSpPr>
        <p:spPr>
          <a:xfrm flipH="1" flipV="1">
            <a:off x="3305584" y="2573672"/>
            <a:ext cx="25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CCB0A3-7998-43F9-83F9-5586EE205513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7034030" y="2731391"/>
            <a:ext cx="270683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B7B40F-3A77-415E-A293-A16CF5E03226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269449" y="2143278"/>
            <a:ext cx="8599" cy="104422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B7EFC3-EE8C-41A3-AAA1-B4C6AD783E39}"/>
              </a:ext>
            </a:extLst>
          </p:cNvPr>
          <p:cNvCxnSpPr>
            <a:cxnSpLocks/>
          </p:cNvCxnSpPr>
          <p:nvPr/>
        </p:nvCxnSpPr>
        <p:spPr>
          <a:xfrm>
            <a:off x="7493651" y="2935520"/>
            <a:ext cx="4138" cy="2519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E18EC02-86CD-4750-AACF-DBFBBF3490D5}"/>
                  </a:ext>
                </a:extLst>
              </p:cNvPr>
              <p:cNvSpPr txBox="1"/>
              <p:nvPr/>
            </p:nvSpPr>
            <p:spPr>
              <a:xfrm>
                <a:off x="2791724" y="3185218"/>
                <a:ext cx="3282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E18EC02-86CD-4750-AACF-DBFBBF349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724" y="3185218"/>
                <a:ext cx="328231" cy="307777"/>
              </a:xfrm>
              <a:prstGeom prst="rect">
                <a:avLst/>
              </a:prstGeom>
              <a:blipFill>
                <a:blip r:embed="rId4"/>
                <a:stretch>
                  <a:fillRect l="-18519" r="-7407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DB0A5FE-A5CB-4A43-8F8D-979F9B88488A}"/>
                  </a:ext>
                </a:extLst>
              </p:cNvPr>
              <p:cNvSpPr txBox="1"/>
              <p:nvPr/>
            </p:nvSpPr>
            <p:spPr>
              <a:xfrm>
                <a:off x="5086223" y="3193729"/>
                <a:ext cx="40576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DB0A5FE-A5CB-4A43-8F8D-979F9B884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23" y="3193729"/>
                <a:ext cx="405762" cy="307777"/>
              </a:xfrm>
              <a:prstGeom prst="rect">
                <a:avLst/>
              </a:prstGeom>
              <a:blipFill>
                <a:blip r:embed="rId5"/>
                <a:stretch>
                  <a:fillRect l="-298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5079D66-E005-446A-95DB-450384CA8DE9}"/>
                  </a:ext>
                </a:extLst>
              </p:cNvPr>
              <p:cNvSpPr txBox="1"/>
              <p:nvPr/>
            </p:nvSpPr>
            <p:spPr>
              <a:xfrm>
                <a:off x="7244316" y="3185218"/>
                <a:ext cx="5736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5079D66-E005-446A-95DB-450384CA8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16" y="3185218"/>
                <a:ext cx="573620" cy="307777"/>
              </a:xfrm>
              <a:prstGeom prst="rect">
                <a:avLst/>
              </a:prstGeom>
              <a:blipFill>
                <a:blip r:embed="rId6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5AD952-E0F1-4966-B840-5C278AD5D033}"/>
                  </a:ext>
                </a:extLst>
              </p:cNvPr>
              <p:cNvSpPr txBox="1"/>
              <p:nvPr/>
            </p:nvSpPr>
            <p:spPr>
              <a:xfrm>
                <a:off x="457200" y="3558137"/>
                <a:ext cx="822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+mn-lt"/>
                  </a:rPr>
                  <a:t>Fact 3: </a:t>
                </a:r>
                <a:r>
                  <a:rPr lang="en-US" sz="1800" dirty="0">
                    <a:latin typeface="+mn-lt"/>
                  </a:rPr>
                  <a:t>There are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 honest blocks. 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5AD952-E0F1-4966-B840-5C278AD5D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58137"/>
                <a:ext cx="8229600" cy="369332"/>
              </a:xfrm>
              <a:prstGeom prst="rect">
                <a:avLst/>
              </a:prstGeom>
              <a:blipFill>
                <a:blip r:embed="rId7"/>
                <a:stretch>
                  <a:fillRect l="-44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ight Brace 73">
            <a:extLst>
              <a:ext uri="{FF2B5EF4-FFF2-40B4-BE49-F238E27FC236}">
                <a16:creationId xmlns:a16="http://schemas.microsoft.com/office/drawing/2014/main" id="{92F83F09-068A-42CF-9E2E-6E0EABF6171A}"/>
              </a:ext>
            </a:extLst>
          </p:cNvPr>
          <p:cNvSpPr/>
          <p:nvPr/>
        </p:nvSpPr>
        <p:spPr>
          <a:xfrm rot="16200000">
            <a:off x="4012383" y="-104669"/>
            <a:ext cx="195619" cy="2917312"/>
          </a:xfrm>
          <a:prstGeom prst="righ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605D9F1-2CF1-4741-B76A-B7C5C290DCA8}"/>
                  </a:ext>
                </a:extLst>
              </p:cNvPr>
              <p:cNvSpPr txBox="1"/>
              <p:nvPr/>
            </p:nvSpPr>
            <p:spPr>
              <a:xfrm>
                <a:off x="3960871" y="961991"/>
                <a:ext cx="3772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605D9F1-2CF1-4741-B76A-B7C5C290D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871" y="961991"/>
                <a:ext cx="377219" cy="246221"/>
              </a:xfrm>
              <a:prstGeom prst="rect">
                <a:avLst/>
              </a:prstGeom>
              <a:blipFill>
                <a:blip r:embed="rId8"/>
                <a:stretch>
                  <a:fillRect l="-11290" r="-9677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Graphic 82" descr="Stop">
            <a:extLst>
              <a:ext uri="{FF2B5EF4-FFF2-40B4-BE49-F238E27FC236}">
                <a16:creationId xmlns:a16="http://schemas.microsoft.com/office/drawing/2014/main" id="{E743E674-DF22-4A28-83D1-9F37C1D76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619" y="1767544"/>
            <a:ext cx="377876" cy="377876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53940CA-1F2D-4A64-97E6-34AC36098D5A}"/>
              </a:ext>
            </a:extLst>
          </p:cNvPr>
          <p:cNvCxnSpPr>
            <a:cxnSpLocks/>
            <a:stCxn id="83" idx="1"/>
            <a:endCxn id="113" idx="3"/>
          </p:cNvCxnSpPr>
          <p:nvPr/>
        </p:nvCxnSpPr>
        <p:spPr>
          <a:xfrm flipH="1">
            <a:off x="4149809" y="1956482"/>
            <a:ext cx="289810" cy="271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0" name="Graphic 89" descr="Stop">
            <a:extLst>
              <a:ext uri="{FF2B5EF4-FFF2-40B4-BE49-F238E27FC236}">
                <a16:creationId xmlns:a16="http://schemas.microsoft.com/office/drawing/2014/main" id="{B401C5C7-0831-42C0-B57B-4E7A69222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0261" y="2541714"/>
            <a:ext cx="377876" cy="377876"/>
          </a:xfrm>
          <a:prstGeom prst="rect">
            <a:avLst/>
          </a:prstGeom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1897C3D-F880-45A9-955E-5FD2D5234AF6}"/>
              </a:ext>
            </a:extLst>
          </p:cNvPr>
          <p:cNvCxnSpPr>
            <a:cxnSpLocks/>
            <a:stCxn id="90" idx="1"/>
          </p:cNvCxnSpPr>
          <p:nvPr/>
        </p:nvCxnSpPr>
        <p:spPr>
          <a:xfrm flipH="1">
            <a:off x="6119578" y="2730652"/>
            <a:ext cx="270683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Graphic 93" descr="Stop">
            <a:extLst>
              <a:ext uri="{FF2B5EF4-FFF2-40B4-BE49-F238E27FC236}">
                <a16:creationId xmlns:a16="http://schemas.microsoft.com/office/drawing/2014/main" id="{A35D3B70-5849-4F42-B3D9-F22F1101C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671" y="2539646"/>
            <a:ext cx="377876" cy="377876"/>
          </a:xfrm>
          <a:prstGeom prst="rect">
            <a:avLst/>
          </a:prstGeom>
        </p:spPr>
      </p:pic>
      <p:pic>
        <p:nvPicPr>
          <p:cNvPr id="113" name="Graphic 112" descr="Stop">
            <a:extLst>
              <a:ext uri="{FF2B5EF4-FFF2-40B4-BE49-F238E27FC236}">
                <a16:creationId xmlns:a16="http://schemas.microsoft.com/office/drawing/2014/main" id="{D48C2C70-C411-4F0D-9674-2E47B4CBB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1933" y="1770257"/>
            <a:ext cx="377876" cy="377876"/>
          </a:xfrm>
          <a:prstGeom prst="rect">
            <a:avLst/>
          </a:prstGeom>
        </p:spPr>
      </p:pic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A5E081B-2098-4B81-82B1-63D361740BE4}"/>
              </a:ext>
            </a:extLst>
          </p:cNvPr>
          <p:cNvCxnSpPr>
            <a:cxnSpLocks/>
          </p:cNvCxnSpPr>
          <p:nvPr/>
        </p:nvCxnSpPr>
        <p:spPr>
          <a:xfrm flipH="1">
            <a:off x="3482170" y="1957838"/>
            <a:ext cx="289810" cy="271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CC56FB1A-407C-4D87-A7DD-8DB09421C1B3}"/>
              </a:ext>
            </a:extLst>
          </p:cNvPr>
          <p:cNvSpPr txBox="1"/>
          <p:nvPr/>
        </p:nvSpPr>
        <p:spPr>
          <a:xfrm>
            <a:off x="2789101" y="1405255"/>
            <a:ext cx="36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</a:t>
            </a:r>
          </a:p>
        </p:txBody>
      </p:sp>
      <p:pic>
        <p:nvPicPr>
          <p:cNvPr id="124" name="Graphic 123" descr="Stop">
            <a:extLst>
              <a:ext uri="{FF2B5EF4-FFF2-40B4-BE49-F238E27FC236}">
                <a16:creationId xmlns:a16="http://schemas.microsoft.com/office/drawing/2014/main" id="{83E4E38D-9624-4634-AC06-5AE50B2BB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6078" y="1765220"/>
            <a:ext cx="377876" cy="377876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5AA92534-FAA1-4844-9BD3-BCB8D9293921}"/>
              </a:ext>
            </a:extLst>
          </p:cNvPr>
          <p:cNvCxnSpPr>
            <a:cxnSpLocks/>
            <a:stCxn id="124" idx="1"/>
            <a:endCxn id="126" idx="3"/>
          </p:cNvCxnSpPr>
          <p:nvPr/>
        </p:nvCxnSpPr>
        <p:spPr>
          <a:xfrm flipH="1">
            <a:off x="1486268" y="1954158"/>
            <a:ext cx="289810" cy="271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6" name="Graphic 125" descr="Stop">
            <a:extLst>
              <a:ext uri="{FF2B5EF4-FFF2-40B4-BE49-F238E27FC236}">
                <a16:creationId xmlns:a16="http://schemas.microsoft.com/office/drawing/2014/main" id="{D187F444-295B-4FF0-881E-E20CAAC499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8392" y="1767933"/>
            <a:ext cx="377876" cy="377876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D3D44F44-0965-47D8-9003-55A7055C1AFA}"/>
              </a:ext>
            </a:extLst>
          </p:cNvPr>
          <p:cNvSpPr txBox="1"/>
          <p:nvPr/>
        </p:nvSpPr>
        <p:spPr>
          <a:xfrm>
            <a:off x="3098744" y="1659173"/>
            <a:ext cx="8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02DD2A5-6A29-41CB-9F6A-D8FAEAD74D76}"/>
              </a:ext>
            </a:extLst>
          </p:cNvPr>
          <p:cNvSpPr txBox="1"/>
          <p:nvPr/>
        </p:nvSpPr>
        <p:spPr>
          <a:xfrm>
            <a:off x="6704573" y="2406808"/>
            <a:ext cx="373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DF6637A-33E0-4C04-9AF4-B8B8E85B3E35}"/>
              </a:ext>
            </a:extLst>
          </p:cNvPr>
          <p:cNvSpPr txBox="1"/>
          <p:nvPr/>
        </p:nvSpPr>
        <p:spPr>
          <a:xfrm>
            <a:off x="2109992" y="2439437"/>
            <a:ext cx="33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pic>
        <p:nvPicPr>
          <p:cNvPr id="133" name="Graphic 132" descr="Stop">
            <a:extLst>
              <a:ext uri="{FF2B5EF4-FFF2-40B4-BE49-F238E27FC236}">
                <a16:creationId xmlns:a16="http://schemas.microsoft.com/office/drawing/2014/main" id="{B388298E-4847-4FE0-97F9-6DFED4F70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0020" y="2546807"/>
            <a:ext cx="377876" cy="377876"/>
          </a:xfrm>
          <a:prstGeom prst="rect">
            <a:avLst/>
          </a:prstGeom>
        </p:spPr>
      </p:pic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8F6AC042-FCB0-4A0F-A10F-C15F14AA2779}"/>
              </a:ext>
            </a:extLst>
          </p:cNvPr>
          <p:cNvCxnSpPr>
            <a:cxnSpLocks/>
            <a:stCxn id="133" idx="1"/>
            <a:endCxn id="126" idx="3"/>
          </p:cNvCxnSpPr>
          <p:nvPr/>
        </p:nvCxnSpPr>
        <p:spPr>
          <a:xfrm flipH="1" flipV="1">
            <a:off x="1486268" y="1956871"/>
            <a:ext cx="313752" cy="778874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6" name="Graphic 155" descr="Stop">
            <a:extLst>
              <a:ext uri="{FF2B5EF4-FFF2-40B4-BE49-F238E27FC236}">
                <a16:creationId xmlns:a16="http://schemas.microsoft.com/office/drawing/2014/main" id="{76236684-22BF-4949-8E1A-8BF25FBA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2498" y="2549452"/>
            <a:ext cx="377876" cy="377876"/>
          </a:xfrm>
          <a:prstGeom prst="rect">
            <a:avLst/>
          </a:prstGeom>
        </p:spPr>
      </p:pic>
      <p:pic>
        <p:nvPicPr>
          <p:cNvPr id="157" name="Graphic 156" descr="Stop">
            <a:extLst>
              <a:ext uri="{FF2B5EF4-FFF2-40B4-BE49-F238E27FC236}">
                <a16:creationId xmlns:a16="http://schemas.microsoft.com/office/drawing/2014/main" id="{19D7F318-387F-432E-A9C6-BCAC08762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3585" y="2547310"/>
            <a:ext cx="377876" cy="377876"/>
          </a:xfrm>
          <a:prstGeom prst="rect">
            <a:avLst/>
          </a:prstGeom>
        </p:spPr>
      </p:pic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944910F-C243-408F-A02C-EE82A5F8392D}"/>
              </a:ext>
            </a:extLst>
          </p:cNvPr>
          <p:cNvCxnSpPr>
            <a:cxnSpLocks/>
            <a:stCxn id="156" idx="1"/>
            <a:endCxn id="157" idx="3"/>
          </p:cNvCxnSpPr>
          <p:nvPr/>
        </p:nvCxnSpPr>
        <p:spPr>
          <a:xfrm flipH="1" flipV="1">
            <a:off x="4131461" y="2736248"/>
            <a:ext cx="311037" cy="2142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83BDB90-0090-42BD-B7BE-FDBC991B7C8C}"/>
              </a:ext>
            </a:extLst>
          </p:cNvPr>
          <p:cNvCxnSpPr>
            <a:cxnSpLocks/>
            <a:stCxn id="94" idx="1"/>
            <a:endCxn id="182" idx="3"/>
          </p:cNvCxnSpPr>
          <p:nvPr/>
        </p:nvCxnSpPr>
        <p:spPr>
          <a:xfrm flipH="1">
            <a:off x="5458387" y="2728584"/>
            <a:ext cx="288284" cy="2568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D129A06A-64E8-4304-B608-4CA3DA87A68E}"/>
              </a:ext>
            </a:extLst>
          </p:cNvPr>
          <p:cNvCxnSpPr>
            <a:cxnSpLocks/>
            <a:stCxn id="157" idx="1"/>
          </p:cNvCxnSpPr>
          <p:nvPr/>
        </p:nvCxnSpPr>
        <p:spPr>
          <a:xfrm flipH="1">
            <a:off x="3500259" y="2736248"/>
            <a:ext cx="253326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41BBC9D-5C3B-4F2C-9F1C-C2002EE3FD25}"/>
              </a:ext>
            </a:extLst>
          </p:cNvPr>
          <p:cNvCxnSpPr>
            <a:cxnSpLocks/>
          </p:cNvCxnSpPr>
          <p:nvPr/>
        </p:nvCxnSpPr>
        <p:spPr>
          <a:xfrm flipH="1">
            <a:off x="2444193" y="2740988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2" name="Graphic 181" descr="Stop">
            <a:extLst>
              <a:ext uri="{FF2B5EF4-FFF2-40B4-BE49-F238E27FC236}">
                <a16:creationId xmlns:a16="http://schemas.microsoft.com/office/drawing/2014/main" id="{E4F30AA1-E15A-4245-8711-B42DE5B3C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0511" y="2542214"/>
            <a:ext cx="377876" cy="377876"/>
          </a:xfrm>
          <a:prstGeom prst="rect">
            <a:avLst/>
          </a:prstGeom>
        </p:spPr>
      </p:pic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6B09D7E-080D-4BAA-9A3E-CC13123B6D1D}"/>
              </a:ext>
            </a:extLst>
          </p:cNvPr>
          <p:cNvCxnSpPr>
            <a:cxnSpLocks/>
            <a:stCxn id="182" idx="1"/>
            <a:endCxn id="156" idx="3"/>
          </p:cNvCxnSpPr>
          <p:nvPr/>
        </p:nvCxnSpPr>
        <p:spPr>
          <a:xfrm flipH="1">
            <a:off x="4820374" y="2731152"/>
            <a:ext cx="260137" cy="7238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3C75173-4923-41B4-B4FF-99FBEC64C312}"/>
              </a:ext>
            </a:extLst>
          </p:cNvPr>
          <p:cNvSpPr txBox="1"/>
          <p:nvPr/>
        </p:nvSpPr>
        <p:spPr>
          <a:xfrm>
            <a:off x="1105648" y="1713299"/>
            <a:ext cx="39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68A4DF-6FCC-4CBF-87E7-3FC95EC93C51}"/>
                  </a:ext>
                </a:extLst>
              </p:cNvPr>
              <p:cNvSpPr txBox="1"/>
              <p:nvPr/>
            </p:nvSpPr>
            <p:spPr>
              <a:xfrm>
                <a:off x="1721996" y="4184940"/>
                <a:ext cx="5700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68A4DF-6FCC-4CBF-87E7-3FC95EC93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96" y="4184940"/>
                <a:ext cx="5700008" cy="461665"/>
              </a:xfrm>
              <a:prstGeom prst="rect">
                <a:avLst/>
              </a:prstGeom>
              <a:blipFill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9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382D-5EA5-A044-B16D-2F2854AD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Sybil Attack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88D66-BBAD-A643-A64E-887DC6BBC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873" y="1463328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9B662-BD21-C74F-8B2C-B785702DF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8" y="1487677"/>
            <a:ext cx="1005840" cy="1005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9CEA6C-8087-054B-9272-B1DC754AF90B}"/>
              </a:ext>
            </a:extLst>
          </p:cNvPr>
          <p:cNvSpPr txBox="1"/>
          <p:nvPr/>
        </p:nvSpPr>
        <p:spPr>
          <a:xfrm>
            <a:off x="740265" y="1026013"/>
            <a:ext cx="7815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How to select the nodes that participate in consensus?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178D2C-13B0-AF4E-B404-BE79409A8B92}"/>
              </a:ext>
            </a:extLst>
          </p:cNvPr>
          <p:cNvSpPr txBox="1"/>
          <p:nvPr/>
        </p:nvSpPr>
        <p:spPr>
          <a:xfrm>
            <a:off x="668543" y="2530722"/>
            <a:ext cx="7959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Two variants: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i="1" dirty="0"/>
              <a:t>Permissioned: </a:t>
            </a:r>
            <a:r>
              <a:rPr lang="en-US" sz="1600" dirty="0"/>
              <a:t>There is a </a:t>
            </a:r>
            <a:r>
              <a:rPr lang="en-US" sz="1600" i="1" dirty="0"/>
              <a:t>fixed</a:t>
            </a:r>
            <a:r>
              <a:rPr lang="en-US" sz="1600" dirty="0"/>
              <a:t> set of nodes (previous lecture).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i="1" dirty="0"/>
              <a:t>Permissionless</a:t>
            </a:r>
            <a:r>
              <a:rPr lang="en-US" sz="1600" dirty="0"/>
              <a:t>: Anyone satisfying certain criteria can participate.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r>
              <a:rPr lang="en-US" sz="1600" dirty="0"/>
              <a:t>Can we accept any node that has a signing key to participate in consensus?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AEF04791-2AA7-49CA-B2A6-1141317C1D29}"/>
              </a:ext>
            </a:extLst>
          </p:cNvPr>
          <p:cNvSpPr/>
          <p:nvPr/>
        </p:nvSpPr>
        <p:spPr>
          <a:xfrm>
            <a:off x="3017133" y="3910636"/>
            <a:ext cx="3109733" cy="97178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Sybil Attack!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6D0C41-6261-491F-AAD8-BBFC4695C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378" y="1524882"/>
            <a:ext cx="1005840" cy="1005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E57C22-8AB3-4AD0-AF13-793B38DD7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883" y="1489111"/>
            <a:ext cx="1005840" cy="1005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124441-74FF-4AC5-95DE-8D1153439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863" y="1482598"/>
            <a:ext cx="1005840" cy="1005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D93815-AD3B-4B15-9AC1-018BA1BF4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57" y="1461894"/>
            <a:ext cx="1005840" cy="1005840"/>
          </a:xfrm>
          <a:prstGeom prst="rect">
            <a:avLst/>
          </a:prstGeom>
        </p:spPr>
      </p:pic>
      <p:pic>
        <p:nvPicPr>
          <p:cNvPr id="8" name="Graphic 7" descr="Devil face with solid fill with solid fill">
            <a:extLst>
              <a:ext uri="{FF2B5EF4-FFF2-40B4-BE49-F238E27FC236}">
                <a16:creationId xmlns:a16="http://schemas.microsoft.com/office/drawing/2014/main" id="{F9CD3E55-4B44-4661-9F5D-E586ACBDD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2265" y="1737121"/>
            <a:ext cx="496794" cy="496794"/>
          </a:xfrm>
          <a:prstGeom prst="rect">
            <a:avLst/>
          </a:prstGeom>
        </p:spPr>
      </p:pic>
      <p:pic>
        <p:nvPicPr>
          <p:cNvPr id="16" name="Graphic 15" descr="Devil face with solid fill with solid fill">
            <a:extLst>
              <a:ext uri="{FF2B5EF4-FFF2-40B4-BE49-F238E27FC236}">
                <a16:creationId xmlns:a16="http://schemas.microsoft.com/office/drawing/2014/main" id="{3E3FE8BA-BF50-4D23-9C77-C8F59BE53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8386" y="1747578"/>
            <a:ext cx="496794" cy="496794"/>
          </a:xfrm>
          <a:prstGeom prst="rect">
            <a:avLst/>
          </a:prstGeom>
        </p:spPr>
      </p:pic>
      <p:pic>
        <p:nvPicPr>
          <p:cNvPr id="17" name="Graphic 16" descr="Devil face with solid fill with solid fill">
            <a:extLst>
              <a:ext uri="{FF2B5EF4-FFF2-40B4-BE49-F238E27FC236}">
                <a16:creationId xmlns:a16="http://schemas.microsoft.com/office/drawing/2014/main" id="{B5F85D4C-2DF2-4205-BC2E-4985DEAC0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901" y="1736152"/>
            <a:ext cx="496794" cy="496794"/>
          </a:xfrm>
          <a:prstGeom prst="rect">
            <a:avLst/>
          </a:prstGeom>
        </p:spPr>
      </p:pic>
      <p:pic>
        <p:nvPicPr>
          <p:cNvPr id="18" name="Graphic 17" descr="Devil face with solid fill with solid fill">
            <a:extLst>
              <a:ext uri="{FF2B5EF4-FFF2-40B4-BE49-F238E27FC236}">
                <a16:creationId xmlns:a16="http://schemas.microsoft.com/office/drawing/2014/main" id="{615F3AF4-9DC6-46AC-8BF2-9AD22A50B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0137" y="1734707"/>
            <a:ext cx="496794" cy="4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4ECE-19ED-4FC3-91B0-5645FD24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AA3EC-5777-4B58-BE98-BFD3433F7F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Combining everything…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b="0" dirty="0">
                  <a:latin typeface="+mn-lt"/>
                  <a:ea typeface="Cambria Math" panose="02040503050406030204" pitchFamily="18" charset="0"/>
                </a:endParaRPr>
              </a:p>
              <a:p>
                <a:pPr marL="514350" indent="-457200"/>
                <a:r>
                  <a:rPr lang="en-US" sz="2000" dirty="0"/>
                  <a:t>This implies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514350" indent="-457200"/>
                <a:endParaRPr lang="en-US" sz="2000" dirty="0"/>
              </a:p>
              <a:p>
                <a:pPr marL="57150" indent="0" algn="ctr">
                  <a:buNone/>
                </a:pPr>
                <a:r>
                  <a:rPr lang="en-US" sz="2000" b="1" dirty="0"/>
                  <a:t>Private attack also succeeds!</a:t>
                </a:r>
              </a:p>
              <a:p>
                <a:pPr marL="57150" indent="0" algn="ctr">
                  <a:buNone/>
                </a:pPr>
                <a:r>
                  <a:rPr lang="en-US" sz="2000" b="1" dirty="0"/>
                  <a:t>Why?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AA3EC-5777-4B58-BE98-BFD3433F7F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6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Stop">
            <a:extLst>
              <a:ext uri="{FF2B5EF4-FFF2-40B4-BE49-F238E27FC236}">
                <a16:creationId xmlns:a16="http://schemas.microsoft.com/office/drawing/2014/main" id="{A1FD6BD5-B912-4977-916A-0C86FB121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0642" y="2278821"/>
            <a:ext cx="377876" cy="377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2209110A-B7AD-431A-8042-ED3EFBC8D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81843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  <a:p>
                <a:pPr marL="514350" indent="-457200"/>
                <a:endParaRPr lang="en-US" sz="2000" dirty="0"/>
              </a:p>
              <a:p>
                <a:pPr marL="57150" indent="0" algn="ctr">
                  <a:buNone/>
                </a:pPr>
                <a:endParaRPr lang="en-US" sz="2000" b="1" dirty="0"/>
              </a:p>
              <a:p>
                <a:pPr marL="57150" indent="0" algn="ctr">
                  <a:buNone/>
                </a:pPr>
                <a:endParaRPr lang="en-US" sz="2000" b="1" dirty="0"/>
              </a:p>
              <a:p>
                <a:pPr marL="57150" indent="0" algn="ctr">
                  <a:buNone/>
                </a:pPr>
                <a:endParaRPr lang="en-US" sz="2000" b="1" dirty="0"/>
              </a:p>
              <a:p>
                <a:pPr marL="57150" indent="0" algn="ctr">
                  <a:buNone/>
                </a:pPr>
                <a:endParaRPr lang="en-US" sz="2000" b="1" dirty="0"/>
              </a:p>
              <a:p>
                <a:pPr marL="57150" indent="0" algn="ctr">
                  <a:buNone/>
                </a:pPr>
                <a:endParaRPr lang="en-US" sz="2000" b="1" dirty="0"/>
              </a:p>
              <a:p>
                <a:pPr marL="57150" indent="0" algn="ctr">
                  <a:buNone/>
                </a:pPr>
                <a:endParaRPr lang="en-US" sz="2000" b="1" dirty="0"/>
              </a:p>
              <a:p>
                <a:pPr marL="57150" indent="0" algn="ctr">
                  <a:buNone/>
                </a:pPr>
                <a:r>
                  <a:rPr lang="en-US" sz="2000" b="1" dirty="0"/>
                  <a:t>Private attack also succeeds!</a:t>
                </a:r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2209110A-B7AD-431A-8042-ED3EFBC8D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818430"/>
              </a:xfrm>
              <a:blipFill>
                <a:blip r:embed="rId9"/>
                <a:stretch>
                  <a:fillRect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F7B4ECE-19ED-4FC3-91B0-5645FD24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p:pic>
        <p:nvPicPr>
          <p:cNvPr id="4" name="Graphic 3" descr="Stop">
            <a:extLst>
              <a:ext uri="{FF2B5EF4-FFF2-40B4-BE49-F238E27FC236}">
                <a16:creationId xmlns:a16="http://schemas.microsoft.com/office/drawing/2014/main" id="{21F93C74-A1E5-4D2D-AAAF-F517AF8151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439" y="3048087"/>
            <a:ext cx="377876" cy="377876"/>
          </a:xfrm>
          <a:prstGeom prst="rect">
            <a:avLst/>
          </a:prstGeom>
        </p:spPr>
      </p:pic>
      <p:pic>
        <p:nvPicPr>
          <p:cNvPr id="5" name="Graphic 4" descr="Stop">
            <a:extLst>
              <a:ext uri="{FF2B5EF4-FFF2-40B4-BE49-F238E27FC236}">
                <a16:creationId xmlns:a16="http://schemas.microsoft.com/office/drawing/2014/main" id="{3805DCD4-D803-4E67-9DD6-76F66DD591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64145" y="3048087"/>
            <a:ext cx="377876" cy="377876"/>
          </a:xfrm>
          <a:prstGeom prst="rect">
            <a:avLst/>
          </a:prstGeom>
        </p:spPr>
      </p:pic>
      <p:pic>
        <p:nvPicPr>
          <p:cNvPr id="6" name="Graphic 5" descr="Stop">
            <a:extLst>
              <a:ext uri="{FF2B5EF4-FFF2-40B4-BE49-F238E27FC236}">
                <a16:creationId xmlns:a16="http://schemas.microsoft.com/office/drawing/2014/main" id="{CAF27530-D065-4D99-8C51-CB1E24273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6059" y="2279003"/>
            <a:ext cx="377876" cy="377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DABF06-9FD7-4155-B582-64C3B67F4E6B}"/>
              </a:ext>
            </a:extLst>
          </p:cNvPr>
          <p:cNvSpPr txBox="1"/>
          <p:nvPr/>
        </p:nvSpPr>
        <p:spPr>
          <a:xfrm>
            <a:off x="2771423" y="2220702"/>
            <a:ext cx="69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tx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1AA597-939D-42D7-868A-64C979415F87}"/>
              </a:ext>
            </a:extLst>
          </p:cNvPr>
          <p:cNvCxnSpPr>
            <a:cxnSpLocks/>
          </p:cNvCxnSpPr>
          <p:nvPr/>
        </p:nvCxnSpPr>
        <p:spPr>
          <a:xfrm flipH="1">
            <a:off x="2480497" y="2464716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8AEA44-9420-4EAD-8FC3-CA5FC2389E06}"/>
              </a:ext>
            </a:extLst>
          </p:cNvPr>
          <p:cNvCxnSpPr>
            <a:cxnSpLocks/>
            <a:stCxn id="6" idx="1"/>
            <a:endCxn id="24" idx="3"/>
          </p:cNvCxnSpPr>
          <p:nvPr/>
        </p:nvCxnSpPr>
        <p:spPr>
          <a:xfrm flipH="1">
            <a:off x="4843043" y="2467941"/>
            <a:ext cx="263016" cy="2142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5723C48-094F-4535-B39C-003F2D886783}"/>
              </a:ext>
            </a:extLst>
          </p:cNvPr>
          <p:cNvSpPr txBox="1"/>
          <p:nvPr/>
        </p:nvSpPr>
        <p:spPr>
          <a:xfrm flipH="1" flipV="1">
            <a:off x="4299813" y="3087455"/>
            <a:ext cx="25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A6531D-B8B6-4D79-BC70-3EB725F3F3A8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6719756" y="3237025"/>
            <a:ext cx="270683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0EBBDC3F-897A-4A1F-BAD3-2F3F27BFE099}"/>
              </a:ext>
            </a:extLst>
          </p:cNvPr>
          <p:cNvSpPr/>
          <p:nvPr/>
        </p:nvSpPr>
        <p:spPr>
          <a:xfrm rot="5400000">
            <a:off x="4976321" y="1215439"/>
            <a:ext cx="188120" cy="4707360"/>
          </a:xfrm>
          <a:prstGeom prst="righ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4A1B89-537E-4A85-A444-B843A0181610}"/>
                  </a:ext>
                </a:extLst>
              </p:cNvPr>
              <p:cNvSpPr txBox="1"/>
              <p:nvPr/>
            </p:nvSpPr>
            <p:spPr>
              <a:xfrm>
                <a:off x="4747814" y="3697128"/>
                <a:ext cx="5660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4A1B89-537E-4A85-A444-B843A0181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14" y="3697128"/>
                <a:ext cx="566052" cy="246221"/>
              </a:xfrm>
              <a:prstGeom prst="rect">
                <a:avLst/>
              </a:prstGeom>
              <a:blipFill>
                <a:blip r:embed="rId7"/>
                <a:stretch>
                  <a:fillRect l="-8602" r="-6452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Graphic 23" descr="Stop">
            <a:extLst>
              <a:ext uri="{FF2B5EF4-FFF2-40B4-BE49-F238E27FC236}">
                <a16:creationId xmlns:a16="http://schemas.microsoft.com/office/drawing/2014/main" id="{5BD96EDB-CF78-40B1-BA66-8F68625AD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5167" y="2281145"/>
            <a:ext cx="377876" cy="377876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F7C904-5E55-4B87-AFE5-82936632A9E4}"/>
              </a:ext>
            </a:extLst>
          </p:cNvPr>
          <p:cNvCxnSpPr>
            <a:cxnSpLocks/>
            <a:stCxn id="24" idx="1"/>
            <a:endCxn id="29" idx="3"/>
          </p:cNvCxnSpPr>
          <p:nvPr/>
        </p:nvCxnSpPr>
        <p:spPr>
          <a:xfrm flipH="1">
            <a:off x="4175357" y="2470083"/>
            <a:ext cx="289810" cy="271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Graphic 25" descr="Stop">
            <a:extLst>
              <a:ext uri="{FF2B5EF4-FFF2-40B4-BE49-F238E27FC236}">
                <a16:creationId xmlns:a16="http://schemas.microsoft.com/office/drawing/2014/main" id="{DF5A6823-D161-41DA-B17A-E38B00F132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5987" y="3047348"/>
            <a:ext cx="377876" cy="377876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09F568-015E-4A9D-97C0-EA40B2F7ED38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5805304" y="3236286"/>
            <a:ext cx="270683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Graphic 28" descr="Stop">
            <a:extLst>
              <a:ext uri="{FF2B5EF4-FFF2-40B4-BE49-F238E27FC236}">
                <a16:creationId xmlns:a16="http://schemas.microsoft.com/office/drawing/2014/main" id="{2318D142-6EFE-4215-B3C6-EF1102DD0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7481" y="2283858"/>
            <a:ext cx="377876" cy="377876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0AA402-081F-46E5-A00D-B56469ABFEFB}"/>
              </a:ext>
            </a:extLst>
          </p:cNvPr>
          <p:cNvCxnSpPr>
            <a:cxnSpLocks/>
          </p:cNvCxnSpPr>
          <p:nvPr/>
        </p:nvCxnSpPr>
        <p:spPr>
          <a:xfrm flipH="1">
            <a:off x="3507718" y="2471439"/>
            <a:ext cx="289810" cy="271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D9B31CD-58B1-4BDE-878D-07BD410EBC5B}"/>
              </a:ext>
            </a:extLst>
          </p:cNvPr>
          <p:cNvSpPr txBox="1"/>
          <p:nvPr/>
        </p:nvSpPr>
        <p:spPr>
          <a:xfrm>
            <a:off x="2817656" y="1898250"/>
            <a:ext cx="36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</a:t>
            </a:r>
          </a:p>
        </p:txBody>
      </p:sp>
      <p:pic>
        <p:nvPicPr>
          <p:cNvPr id="34" name="Graphic 33" descr="Stop">
            <a:extLst>
              <a:ext uri="{FF2B5EF4-FFF2-40B4-BE49-F238E27FC236}">
                <a16:creationId xmlns:a16="http://schemas.microsoft.com/office/drawing/2014/main" id="{03250A7A-8AC9-40E2-9FD1-7032FB4F9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2621" y="2281716"/>
            <a:ext cx="377876" cy="37787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9BFEE34-0EAB-41D9-A883-DEBCBA4F54E3}"/>
              </a:ext>
            </a:extLst>
          </p:cNvPr>
          <p:cNvSpPr txBox="1"/>
          <p:nvPr/>
        </p:nvSpPr>
        <p:spPr>
          <a:xfrm>
            <a:off x="3124292" y="2172774"/>
            <a:ext cx="8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38DCAF-8416-4BC6-BDA4-E438A4ACB500}"/>
              </a:ext>
            </a:extLst>
          </p:cNvPr>
          <p:cNvSpPr txBox="1"/>
          <p:nvPr/>
        </p:nvSpPr>
        <p:spPr>
          <a:xfrm>
            <a:off x="6390299" y="2912442"/>
            <a:ext cx="373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79CE27-497D-435C-AB73-63000A50935B}"/>
              </a:ext>
            </a:extLst>
          </p:cNvPr>
          <p:cNvSpPr txBox="1"/>
          <p:nvPr/>
        </p:nvSpPr>
        <p:spPr>
          <a:xfrm>
            <a:off x="3104221" y="2953220"/>
            <a:ext cx="33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pic>
        <p:nvPicPr>
          <p:cNvPr id="38" name="Graphic 37" descr="Stop">
            <a:extLst>
              <a:ext uri="{FF2B5EF4-FFF2-40B4-BE49-F238E27FC236}">
                <a16:creationId xmlns:a16="http://schemas.microsoft.com/office/drawing/2014/main" id="{37228EA5-45BC-4C9C-A1F1-AA60CC61A6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94249" y="3060590"/>
            <a:ext cx="377876" cy="377876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5A0C202-423D-4A34-8AC7-DA1897A6DFA0}"/>
              </a:ext>
            </a:extLst>
          </p:cNvPr>
          <p:cNvCxnSpPr>
            <a:cxnSpLocks/>
            <a:stCxn id="38" idx="1"/>
            <a:endCxn id="34" idx="3"/>
          </p:cNvCxnSpPr>
          <p:nvPr/>
        </p:nvCxnSpPr>
        <p:spPr>
          <a:xfrm flipH="1" flipV="1">
            <a:off x="2480497" y="2470654"/>
            <a:ext cx="313752" cy="778874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Graphic 39" descr="Stop">
            <a:extLst>
              <a:ext uri="{FF2B5EF4-FFF2-40B4-BE49-F238E27FC236}">
                <a16:creationId xmlns:a16="http://schemas.microsoft.com/office/drawing/2014/main" id="{8D8E77A2-E7D2-4CD1-9B12-F580E36A13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36727" y="3063235"/>
            <a:ext cx="377876" cy="377876"/>
          </a:xfrm>
          <a:prstGeom prst="rect">
            <a:avLst/>
          </a:prstGeom>
        </p:spPr>
      </p:pic>
      <p:pic>
        <p:nvPicPr>
          <p:cNvPr id="41" name="Graphic 40" descr="Stop">
            <a:extLst>
              <a:ext uri="{FF2B5EF4-FFF2-40B4-BE49-F238E27FC236}">
                <a16:creationId xmlns:a16="http://schemas.microsoft.com/office/drawing/2014/main" id="{7148AA48-6455-4107-9BEE-9D709909EE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47814" y="3061093"/>
            <a:ext cx="377876" cy="377876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CB23477-E773-45BE-BFFE-DD2541372029}"/>
              </a:ext>
            </a:extLst>
          </p:cNvPr>
          <p:cNvCxnSpPr>
            <a:cxnSpLocks/>
            <a:stCxn id="40" idx="1"/>
            <a:endCxn id="41" idx="3"/>
          </p:cNvCxnSpPr>
          <p:nvPr/>
        </p:nvCxnSpPr>
        <p:spPr>
          <a:xfrm flipH="1" flipV="1">
            <a:off x="5125690" y="3250031"/>
            <a:ext cx="311037" cy="2142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A02170E-EDB0-4891-BA55-82464C18EFA1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4494488" y="3250031"/>
            <a:ext cx="253326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E818F7B-96AE-4169-A140-20C05145CE49}"/>
              </a:ext>
            </a:extLst>
          </p:cNvPr>
          <p:cNvCxnSpPr>
            <a:cxnSpLocks/>
          </p:cNvCxnSpPr>
          <p:nvPr/>
        </p:nvCxnSpPr>
        <p:spPr>
          <a:xfrm flipH="1">
            <a:off x="3438422" y="3254771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3F049D2-7D69-4B30-880E-85C075039189}"/>
              </a:ext>
            </a:extLst>
          </p:cNvPr>
          <p:cNvSpPr txBox="1"/>
          <p:nvPr/>
        </p:nvSpPr>
        <p:spPr>
          <a:xfrm>
            <a:off x="2099877" y="2227082"/>
            <a:ext cx="39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G</a:t>
            </a: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B8015AA3-0E4E-49CA-B95C-323D6D4D4FF0}"/>
              </a:ext>
            </a:extLst>
          </p:cNvPr>
          <p:cNvSpPr/>
          <p:nvPr/>
        </p:nvSpPr>
        <p:spPr>
          <a:xfrm rot="16200000">
            <a:off x="4051657" y="480598"/>
            <a:ext cx="180826" cy="2848320"/>
          </a:xfrm>
          <a:prstGeom prst="righ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AC4976-94A6-4C9B-BA7C-5A4AF4CAD7BA}"/>
                  </a:ext>
                </a:extLst>
              </p:cNvPr>
              <p:cNvSpPr txBox="1"/>
              <p:nvPr/>
            </p:nvSpPr>
            <p:spPr>
              <a:xfrm>
                <a:off x="3858304" y="1540828"/>
                <a:ext cx="6013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AC4976-94A6-4C9B-BA7C-5A4AF4CAD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304" y="1540828"/>
                <a:ext cx="601318" cy="246221"/>
              </a:xfrm>
              <a:prstGeom prst="rect">
                <a:avLst/>
              </a:prstGeom>
              <a:blipFill>
                <a:blip r:embed="rId8"/>
                <a:stretch>
                  <a:fillRect l="-8081" r="-606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7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2" grpId="0" animBg="1"/>
      <p:bldP spid="23" grpId="0"/>
      <p:bldP spid="31" grpId="0"/>
      <p:bldP spid="35" grpId="0"/>
      <p:bldP spid="36" grpId="0"/>
      <p:bldP spid="37" grpId="0"/>
      <p:bldP spid="51" grpId="0"/>
      <p:bldP spid="56" grpId="0" animBg="1"/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E0FCFF-FE4C-43CF-AF94-2284A6865CC9}"/>
              </a:ext>
            </a:extLst>
          </p:cNvPr>
          <p:cNvCxnSpPr>
            <a:cxnSpLocks/>
          </p:cNvCxnSpPr>
          <p:nvPr/>
        </p:nvCxnSpPr>
        <p:spPr>
          <a:xfrm>
            <a:off x="917346" y="3024429"/>
            <a:ext cx="6861344" cy="2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BADD4F-B2E4-48E3-8F1F-CF83498416ED}"/>
              </a:ext>
            </a:extLst>
          </p:cNvPr>
          <p:cNvCxnSpPr/>
          <p:nvPr/>
        </p:nvCxnSpPr>
        <p:spPr>
          <a:xfrm>
            <a:off x="917346" y="2914070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C7D4E3-56AE-47EB-95E5-1619A277816C}"/>
              </a:ext>
            </a:extLst>
          </p:cNvPr>
          <p:cNvCxnSpPr/>
          <p:nvPr/>
        </p:nvCxnSpPr>
        <p:spPr>
          <a:xfrm>
            <a:off x="1704045" y="2928399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69D39B-AB4F-49CC-BFC9-18F0C52DE186}"/>
              </a:ext>
            </a:extLst>
          </p:cNvPr>
          <p:cNvCxnSpPr/>
          <p:nvPr/>
        </p:nvCxnSpPr>
        <p:spPr>
          <a:xfrm>
            <a:off x="3662385" y="2914070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C8F8-B5B4-40C5-A8B4-EBCBF07D69F3}"/>
              </a:ext>
            </a:extLst>
          </p:cNvPr>
          <p:cNvCxnSpPr/>
          <p:nvPr/>
        </p:nvCxnSpPr>
        <p:spPr>
          <a:xfrm>
            <a:off x="5460705" y="2913939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5DB800-49E5-4AA7-B439-4478F74C3A1B}"/>
                  </a:ext>
                </a:extLst>
              </p:cNvPr>
              <p:cNvSpPr txBox="1"/>
              <p:nvPr/>
            </p:nvSpPr>
            <p:spPr>
              <a:xfrm>
                <a:off x="396298" y="3117644"/>
                <a:ext cx="876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5DB800-49E5-4AA7-B439-4478F74C3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8" y="3117644"/>
                <a:ext cx="87629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AECE54-7496-447B-A36F-95CEEEAEA703}"/>
                  </a:ext>
                </a:extLst>
              </p:cNvPr>
              <p:cNvSpPr txBox="1"/>
              <p:nvPr/>
            </p:nvSpPr>
            <p:spPr>
              <a:xfrm>
                <a:off x="1572668" y="3117644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AECE54-7496-447B-A36F-95CEEEAEA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668" y="3117644"/>
                <a:ext cx="259079" cy="369332"/>
              </a:xfrm>
              <a:prstGeom prst="rect">
                <a:avLst/>
              </a:prstGeom>
              <a:blipFill>
                <a:blip r:embed="rId3"/>
                <a:stretch>
                  <a:fillRect r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1968F9-99DF-4370-A18E-78BDA0B25B18}"/>
                  </a:ext>
                </a:extLst>
              </p:cNvPr>
              <p:cNvSpPr txBox="1"/>
              <p:nvPr/>
            </p:nvSpPr>
            <p:spPr>
              <a:xfrm>
                <a:off x="3540465" y="3117644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1968F9-99DF-4370-A18E-78BDA0B25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465" y="3117644"/>
                <a:ext cx="259079" cy="369332"/>
              </a:xfrm>
              <a:prstGeom prst="rect">
                <a:avLst/>
              </a:prstGeom>
              <a:blipFill>
                <a:blip r:embed="rId4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29B666-D6EA-4866-B1C7-DC58488C2DBF}"/>
                  </a:ext>
                </a:extLst>
              </p:cNvPr>
              <p:cNvSpPr txBox="1"/>
              <p:nvPr/>
            </p:nvSpPr>
            <p:spPr>
              <a:xfrm>
                <a:off x="5331165" y="3117644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29B666-D6EA-4866-B1C7-DC58488C2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165" y="3117644"/>
                <a:ext cx="259079" cy="369332"/>
              </a:xfrm>
              <a:prstGeom prst="rect">
                <a:avLst/>
              </a:prstGeom>
              <a:blipFill>
                <a:blip r:embed="rId5"/>
                <a:stretch>
                  <a:fillRect r="-30952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Graphic 22" descr="Stop">
            <a:extLst>
              <a:ext uri="{FF2B5EF4-FFF2-40B4-BE49-F238E27FC236}">
                <a16:creationId xmlns:a16="http://schemas.microsoft.com/office/drawing/2014/main" id="{3B434C30-233C-4604-8DA2-DAF392571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1241" y="1434596"/>
            <a:ext cx="377876" cy="37787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A9A03F7-C1B5-4805-AE33-42709226FA49}"/>
              </a:ext>
            </a:extLst>
          </p:cNvPr>
          <p:cNvGrpSpPr/>
          <p:nvPr/>
        </p:nvGrpSpPr>
        <p:grpSpPr>
          <a:xfrm>
            <a:off x="2287137" y="1431553"/>
            <a:ext cx="688020" cy="377876"/>
            <a:chOff x="2839114" y="4318916"/>
            <a:chExt cx="917360" cy="503834"/>
          </a:xfrm>
        </p:grpSpPr>
        <p:pic>
          <p:nvPicPr>
            <p:cNvPr id="25" name="Graphic 24" descr="Stop">
              <a:extLst>
                <a:ext uri="{FF2B5EF4-FFF2-40B4-BE49-F238E27FC236}">
                  <a16:creationId xmlns:a16="http://schemas.microsoft.com/office/drawing/2014/main" id="{B60902D0-216D-4D24-8034-300CA85D1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52640" y="4318916"/>
              <a:ext cx="503834" cy="503834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FAE795B-B637-4A77-BD28-FFE5ADD7E0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9114" y="4570833"/>
              <a:ext cx="413526" cy="4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51FE4B8-4E7E-4605-B04A-29CE15B737EC}"/>
              </a:ext>
            </a:extLst>
          </p:cNvPr>
          <p:cNvGrpSpPr/>
          <p:nvPr/>
        </p:nvGrpSpPr>
        <p:grpSpPr>
          <a:xfrm>
            <a:off x="2981743" y="1442235"/>
            <a:ext cx="688020" cy="377876"/>
            <a:chOff x="4673834" y="4322973"/>
            <a:chExt cx="917360" cy="503834"/>
          </a:xfrm>
        </p:grpSpPr>
        <p:pic>
          <p:nvPicPr>
            <p:cNvPr id="28" name="Graphic 27" descr="Stop">
              <a:extLst>
                <a:ext uri="{FF2B5EF4-FFF2-40B4-BE49-F238E27FC236}">
                  <a16:creationId xmlns:a16="http://schemas.microsoft.com/office/drawing/2014/main" id="{9548F862-1777-405F-8371-A1F97967C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87360" y="4322973"/>
              <a:ext cx="503834" cy="503834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1973444-B706-4D23-89F7-B178D34C7C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73834" y="4570833"/>
              <a:ext cx="413526" cy="4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FB783AF-9CB1-4EFC-B7BB-EA489BFCD789}"/>
              </a:ext>
            </a:extLst>
          </p:cNvPr>
          <p:cNvGrpSpPr/>
          <p:nvPr/>
        </p:nvGrpSpPr>
        <p:grpSpPr>
          <a:xfrm>
            <a:off x="3669763" y="1631174"/>
            <a:ext cx="688015" cy="791017"/>
            <a:chOff x="2839120" y="4580696"/>
            <a:chExt cx="917356" cy="1054690"/>
          </a:xfrm>
          <a:solidFill>
            <a:srgbClr val="FF0000"/>
          </a:solidFill>
        </p:grpSpPr>
        <p:pic>
          <p:nvPicPr>
            <p:cNvPr id="34" name="Graphic 33" descr="Stop">
              <a:extLst>
                <a:ext uri="{FF2B5EF4-FFF2-40B4-BE49-F238E27FC236}">
                  <a16:creationId xmlns:a16="http://schemas.microsoft.com/office/drawing/2014/main" id="{1E1A1D90-6AE8-4CAD-9458-039EDE2AD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52641" y="5131552"/>
              <a:ext cx="503835" cy="503834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74BE08B-1772-4929-A82F-0012F015B65B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 flipV="1">
              <a:off x="2839120" y="4580696"/>
              <a:ext cx="413529" cy="80277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248EF1E-0CC6-4754-AD19-A1836C0A475E}"/>
              </a:ext>
            </a:extLst>
          </p:cNvPr>
          <p:cNvGrpSpPr/>
          <p:nvPr/>
        </p:nvGrpSpPr>
        <p:grpSpPr>
          <a:xfrm>
            <a:off x="4357784" y="2041276"/>
            <a:ext cx="688020" cy="377876"/>
            <a:chOff x="3756474" y="5127497"/>
            <a:chExt cx="917360" cy="503834"/>
          </a:xfrm>
          <a:solidFill>
            <a:srgbClr val="FF0000"/>
          </a:solidFill>
        </p:grpSpPr>
        <p:pic>
          <p:nvPicPr>
            <p:cNvPr id="37" name="Graphic 36" descr="Stop">
              <a:extLst>
                <a:ext uri="{FF2B5EF4-FFF2-40B4-BE49-F238E27FC236}">
                  <a16:creationId xmlns:a16="http://schemas.microsoft.com/office/drawing/2014/main" id="{E132B0FF-DD25-463D-BDEE-D7FB4DB9B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70000" y="5127497"/>
              <a:ext cx="503834" cy="503834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6948FD3-77C8-43F7-B716-5E87A120BA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6474" y="5379414"/>
              <a:ext cx="413526" cy="4057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F92A44D-3715-4DCA-83E4-85F6C33B9E06}"/>
              </a:ext>
            </a:extLst>
          </p:cNvPr>
          <p:cNvGrpSpPr/>
          <p:nvPr/>
        </p:nvGrpSpPr>
        <p:grpSpPr>
          <a:xfrm>
            <a:off x="1599118" y="1434596"/>
            <a:ext cx="688020" cy="377876"/>
            <a:chOff x="1921754" y="4322973"/>
            <a:chExt cx="917360" cy="503834"/>
          </a:xfrm>
        </p:grpSpPr>
        <p:pic>
          <p:nvPicPr>
            <p:cNvPr id="45" name="Graphic 44" descr="Stop">
              <a:extLst>
                <a:ext uri="{FF2B5EF4-FFF2-40B4-BE49-F238E27FC236}">
                  <a16:creationId xmlns:a16="http://schemas.microsoft.com/office/drawing/2014/main" id="{1C18F21C-1813-456E-902C-420333213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35280" y="4322973"/>
              <a:ext cx="503834" cy="503834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3A97FC9-B96B-47AC-AF4E-B2831E08E1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1754" y="4574890"/>
              <a:ext cx="4135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4F64C71-1E36-4DC4-A562-04C783BC5B25}"/>
              </a:ext>
            </a:extLst>
          </p:cNvPr>
          <p:cNvGrpSpPr/>
          <p:nvPr/>
        </p:nvGrpSpPr>
        <p:grpSpPr>
          <a:xfrm>
            <a:off x="5039684" y="2038589"/>
            <a:ext cx="688020" cy="377876"/>
            <a:chOff x="3756474" y="5127497"/>
            <a:chExt cx="917360" cy="503834"/>
          </a:xfrm>
          <a:solidFill>
            <a:srgbClr val="FF0000"/>
          </a:solidFill>
        </p:grpSpPr>
        <p:pic>
          <p:nvPicPr>
            <p:cNvPr id="49" name="Graphic 48" descr="Stop">
              <a:extLst>
                <a:ext uri="{FF2B5EF4-FFF2-40B4-BE49-F238E27FC236}">
                  <a16:creationId xmlns:a16="http://schemas.microsoft.com/office/drawing/2014/main" id="{58DFA26A-751D-403D-9F74-C7ADA48BB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70000" y="5127497"/>
              <a:ext cx="503834" cy="503834"/>
            </a:xfrm>
            <a:prstGeom prst="rect">
              <a:avLst/>
            </a:prstGeom>
          </p:spPr>
        </p:pic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6B2108B-9A88-4EEC-97AA-922659419C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6474" y="5379414"/>
              <a:ext cx="413526" cy="4057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" name="Graphic 50" descr="Lock">
            <a:extLst>
              <a:ext uri="{FF2B5EF4-FFF2-40B4-BE49-F238E27FC236}">
                <a16:creationId xmlns:a16="http://schemas.microsoft.com/office/drawing/2014/main" id="{EA3D0755-2AA3-4C25-AF11-35638041F5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82386" y="1503774"/>
            <a:ext cx="248711" cy="248711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409786E-3F7D-4405-90C8-661DA53DADB5}"/>
              </a:ext>
            </a:extLst>
          </p:cNvPr>
          <p:cNvCxnSpPr>
            <a:cxnSpLocks/>
          </p:cNvCxnSpPr>
          <p:nvPr/>
        </p:nvCxnSpPr>
        <p:spPr>
          <a:xfrm>
            <a:off x="4203405" y="2910671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BFDCB7B-19DE-4B97-A7E6-FD4FE1AF29AE}"/>
                  </a:ext>
                </a:extLst>
              </p:cNvPr>
              <p:cNvSpPr txBox="1"/>
              <p:nvPr/>
            </p:nvSpPr>
            <p:spPr>
              <a:xfrm>
                <a:off x="4081485" y="3114245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BFDCB7B-19DE-4B97-A7E6-FD4FE1AF2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85" y="3114245"/>
                <a:ext cx="259079" cy="369332"/>
              </a:xfrm>
              <a:prstGeom prst="rect">
                <a:avLst/>
              </a:prstGeom>
              <a:blipFill>
                <a:blip r:embed="rId15"/>
                <a:stretch>
                  <a:fillRect r="-2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27D2F49-C107-402A-9EEB-055B773341F6}"/>
              </a:ext>
            </a:extLst>
          </p:cNvPr>
          <p:cNvCxnSpPr/>
          <p:nvPr/>
        </p:nvCxnSpPr>
        <p:spPr>
          <a:xfrm>
            <a:off x="4756770" y="2930565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2D8A5DB-815B-420C-99E5-8B43DB4972A1}"/>
                  </a:ext>
                </a:extLst>
              </p:cNvPr>
              <p:cNvSpPr txBox="1"/>
              <p:nvPr/>
            </p:nvSpPr>
            <p:spPr>
              <a:xfrm>
                <a:off x="4634850" y="3134139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2D8A5DB-815B-420C-99E5-8B43DB497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850" y="3134139"/>
                <a:ext cx="259079" cy="369332"/>
              </a:xfrm>
              <a:prstGeom prst="rect">
                <a:avLst/>
              </a:prstGeom>
              <a:blipFill>
                <a:blip r:embed="rId16"/>
                <a:stretch>
                  <a:fillRect r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tar: 5 Points 56">
            <a:extLst>
              <a:ext uri="{FF2B5EF4-FFF2-40B4-BE49-F238E27FC236}">
                <a16:creationId xmlns:a16="http://schemas.microsoft.com/office/drawing/2014/main" id="{FC1E74A7-EB8E-4C97-9B6C-13A92659C316}"/>
              </a:ext>
            </a:extLst>
          </p:cNvPr>
          <p:cNvSpPr/>
          <p:nvPr/>
        </p:nvSpPr>
        <p:spPr>
          <a:xfrm>
            <a:off x="5692769" y="2928399"/>
            <a:ext cx="175491" cy="20574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D1FD48F-0A36-41E2-BA6E-7F71ECC079A1}"/>
              </a:ext>
            </a:extLst>
          </p:cNvPr>
          <p:cNvCxnSpPr/>
          <p:nvPr/>
        </p:nvCxnSpPr>
        <p:spPr>
          <a:xfrm>
            <a:off x="6009569" y="2930565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21A2197-71DB-43E5-9BF6-19E398E65BA6}"/>
                  </a:ext>
                </a:extLst>
              </p:cNvPr>
              <p:cNvSpPr txBox="1"/>
              <p:nvPr/>
            </p:nvSpPr>
            <p:spPr>
              <a:xfrm>
                <a:off x="5887649" y="3134139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21A2197-71DB-43E5-9BF6-19E398E65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649" y="3134139"/>
                <a:ext cx="259079" cy="369332"/>
              </a:xfrm>
              <a:prstGeom prst="rect">
                <a:avLst/>
              </a:prstGeom>
              <a:blipFill>
                <a:blip r:embed="rId17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9B34EC6-2613-483E-923F-7859B626225D}"/>
              </a:ext>
            </a:extLst>
          </p:cNvPr>
          <p:cNvCxnSpPr>
            <a:cxnSpLocks/>
          </p:cNvCxnSpPr>
          <p:nvPr/>
        </p:nvCxnSpPr>
        <p:spPr>
          <a:xfrm>
            <a:off x="6550589" y="2927166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AC025A2-A4D8-41D9-8485-0075D6C5D2C1}"/>
                  </a:ext>
                </a:extLst>
              </p:cNvPr>
              <p:cNvSpPr txBox="1"/>
              <p:nvPr/>
            </p:nvSpPr>
            <p:spPr>
              <a:xfrm>
                <a:off x="6428669" y="3130740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AC025A2-A4D8-41D9-8485-0075D6C5D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669" y="3130740"/>
                <a:ext cx="259079" cy="369332"/>
              </a:xfrm>
              <a:prstGeom prst="rect">
                <a:avLst/>
              </a:prstGeom>
              <a:blipFill>
                <a:blip r:embed="rId18"/>
                <a:stretch>
                  <a:fillRect r="-2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6B0E4BC-963B-4AB5-820C-58ED10F78745}"/>
              </a:ext>
            </a:extLst>
          </p:cNvPr>
          <p:cNvCxnSpPr/>
          <p:nvPr/>
        </p:nvCxnSpPr>
        <p:spPr>
          <a:xfrm>
            <a:off x="7103954" y="2947060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8C5904-7BEB-47BB-8885-32F43E2DA5D8}"/>
                  </a:ext>
                </a:extLst>
              </p:cNvPr>
              <p:cNvSpPr txBox="1"/>
              <p:nvPr/>
            </p:nvSpPr>
            <p:spPr>
              <a:xfrm>
                <a:off x="6982034" y="3150634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8C5904-7BEB-47BB-8885-32F43E2DA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034" y="3150634"/>
                <a:ext cx="259079" cy="369332"/>
              </a:xfrm>
              <a:prstGeom prst="rect">
                <a:avLst/>
              </a:prstGeom>
              <a:blipFill>
                <a:blip r:embed="rId19"/>
                <a:stretch>
                  <a:fillRect r="-27907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9D760279-4BDB-4488-961A-94066382C58D}"/>
              </a:ext>
            </a:extLst>
          </p:cNvPr>
          <p:cNvGrpSpPr/>
          <p:nvPr/>
        </p:nvGrpSpPr>
        <p:grpSpPr>
          <a:xfrm>
            <a:off x="4348018" y="1431553"/>
            <a:ext cx="688020" cy="377876"/>
            <a:chOff x="2839114" y="4318916"/>
            <a:chExt cx="917360" cy="503834"/>
          </a:xfrm>
        </p:grpSpPr>
        <p:pic>
          <p:nvPicPr>
            <p:cNvPr id="75" name="Graphic 74" descr="Stop">
              <a:extLst>
                <a:ext uri="{FF2B5EF4-FFF2-40B4-BE49-F238E27FC236}">
                  <a16:creationId xmlns:a16="http://schemas.microsoft.com/office/drawing/2014/main" id="{326355A8-0203-44ED-BE54-D17B0BC13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52640" y="4318916"/>
              <a:ext cx="503834" cy="503834"/>
            </a:xfrm>
            <a:prstGeom prst="rect">
              <a:avLst/>
            </a:prstGeom>
          </p:spPr>
        </p:pic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C2EED7A-8B6F-450D-BD17-036417C70D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9114" y="4570833"/>
              <a:ext cx="413526" cy="4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41D3282-D080-4F91-97F2-F084F1356580}"/>
              </a:ext>
            </a:extLst>
          </p:cNvPr>
          <p:cNvGrpSpPr/>
          <p:nvPr/>
        </p:nvGrpSpPr>
        <p:grpSpPr>
          <a:xfrm>
            <a:off x="3659999" y="1434596"/>
            <a:ext cx="688020" cy="377876"/>
            <a:chOff x="1921754" y="4322973"/>
            <a:chExt cx="917360" cy="503834"/>
          </a:xfrm>
        </p:grpSpPr>
        <p:pic>
          <p:nvPicPr>
            <p:cNvPr id="81" name="Graphic 80" descr="Stop">
              <a:extLst>
                <a:ext uri="{FF2B5EF4-FFF2-40B4-BE49-F238E27FC236}">
                  <a16:creationId xmlns:a16="http://schemas.microsoft.com/office/drawing/2014/main" id="{25727269-72C6-49B6-86DD-D6ABC8B40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35280" y="4322973"/>
              <a:ext cx="503834" cy="503834"/>
            </a:xfrm>
            <a:prstGeom prst="rect">
              <a:avLst/>
            </a:prstGeom>
          </p:spPr>
        </p:pic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9BC75D6-B39A-4527-9EC6-F66A414FED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1754" y="4574890"/>
              <a:ext cx="4135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319D488-6743-4FC0-B25F-F08EBB5A137D}"/>
                  </a:ext>
                </a:extLst>
              </p:cNvPr>
              <p:cNvSpPr txBox="1"/>
              <p:nvPr/>
            </p:nvSpPr>
            <p:spPr>
              <a:xfrm>
                <a:off x="147999" y="3732006"/>
                <a:ext cx="8848002" cy="1211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latin typeface="+mn-lt"/>
                  </a:rPr>
                  <a:t>If every honest block is at a separate height…</a:t>
                </a:r>
              </a:p>
              <a:p>
                <a:pPr algn="ctr"/>
                <a:r>
                  <a:rPr lang="en-US" sz="1800" dirty="0">
                    <a:latin typeface="+mn-lt"/>
                  </a:rPr>
                  <a:t>Best attack to reorg a transaction is the </a:t>
                </a:r>
                <a:r>
                  <a:rPr lang="en-US" sz="1800" b="1" dirty="0">
                    <a:latin typeface="+mn-lt"/>
                  </a:rPr>
                  <a:t>private attack with </a:t>
                </a:r>
                <a:r>
                  <a:rPr lang="en-US" sz="1800" b="1" dirty="0" err="1">
                    <a:latin typeface="+mn-lt"/>
                  </a:rPr>
                  <a:t>premining</a:t>
                </a:r>
                <a:r>
                  <a:rPr lang="en-US" sz="1800" dirty="0">
                    <a:latin typeface="+mn-lt"/>
                  </a:rPr>
                  <a:t>! </a:t>
                </a:r>
              </a:p>
              <a:p>
                <a:pPr algn="ctr"/>
                <a:r>
                  <a:rPr lang="en-US" sz="1800" dirty="0">
                    <a:latin typeface="+mn-lt"/>
                  </a:rPr>
                  <a:t>Probability that a private attack with </a:t>
                </a:r>
                <a:r>
                  <a:rPr lang="en-US" sz="1800" dirty="0" err="1">
                    <a:latin typeface="+mn-lt"/>
                  </a:rPr>
                  <a:t>premining</a:t>
                </a:r>
                <a:r>
                  <a:rPr lang="en-US" sz="1800" dirty="0">
                    <a:latin typeface="+mn-lt"/>
                  </a:rPr>
                  <a:t> succeeds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</a:rPr>
                  <a:t>;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800" b="0" dirty="0">
                    <a:latin typeface="+mn-lt"/>
                  </a:rPr>
                  <a:t>, i.e</a:t>
                </a:r>
                <a:r>
                  <a:rPr lang="en-US" sz="1800" dirty="0">
                    <a:latin typeface="+mn-lt"/>
                  </a:rPr>
                  <a:t>.,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&lt;1/2</m:t>
                    </m:r>
                  </m:oMath>
                </a14:m>
                <a:r>
                  <a:rPr lang="en-US" sz="1800" b="0" dirty="0">
                    <a:latin typeface="+mn-lt"/>
                  </a:rPr>
                  <a:t>!</a:t>
                </a:r>
              </a:p>
              <a:p>
                <a:pPr algn="ctr"/>
                <a:r>
                  <a:rPr lang="en-US" sz="1800" dirty="0">
                    <a:latin typeface="+mn-lt"/>
                  </a:rPr>
                  <a:t>Safety!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319D488-6743-4FC0-B25F-F08EBB5A1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99" y="3732006"/>
                <a:ext cx="8848002" cy="1211807"/>
              </a:xfrm>
              <a:prstGeom prst="rect">
                <a:avLst/>
              </a:prstGeom>
              <a:blipFill>
                <a:blip r:embed="rId21"/>
                <a:stretch>
                  <a:fillRect l="-413" t="-2513" r="-413" b="-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815906F6-2277-41B1-89DA-3FA81BE45293}"/>
              </a:ext>
            </a:extLst>
          </p:cNvPr>
          <p:cNvSpPr txBox="1"/>
          <p:nvPr/>
        </p:nvSpPr>
        <p:spPr>
          <a:xfrm>
            <a:off x="3957013" y="1359286"/>
            <a:ext cx="69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tx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80B7F-F733-4F37-9BFC-3CAEFACF6A96}"/>
              </a:ext>
            </a:extLst>
          </p:cNvPr>
          <p:cNvSpPr txBox="1"/>
          <p:nvPr/>
        </p:nvSpPr>
        <p:spPr>
          <a:xfrm>
            <a:off x="5143291" y="1389742"/>
            <a:ext cx="174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gap: 1 block</a:t>
            </a:r>
          </a:p>
        </p:txBody>
      </p:sp>
    </p:spTree>
    <p:extLst>
      <p:ext uri="{BB962C8B-B14F-4D97-AF65-F5344CB8AC3E}">
        <p14:creationId xmlns:p14="http://schemas.microsoft.com/office/powerpoint/2010/main" val="24445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53" grpId="0"/>
      <p:bldP spid="56" grpId="0"/>
      <p:bldP spid="57" grpId="0" animBg="1"/>
      <p:bldP spid="64" grpId="0"/>
      <p:bldP spid="67" grpId="0"/>
      <p:bldP spid="69" grpId="0"/>
      <p:bldP spid="59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E0FCFF-FE4C-43CF-AF94-2284A6865CC9}"/>
              </a:ext>
            </a:extLst>
          </p:cNvPr>
          <p:cNvCxnSpPr>
            <a:cxnSpLocks/>
          </p:cNvCxnSpPr>
          <p:nvPr/>
        </p:nvCxnSpPr>
        <p:spPr>
          <a:xfrm>
            <a:off x="924841" y="3189321"/>
            <a:ext cx="6861344" cy="2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BADD4F-B2E4-48E3-8F1F-CF83498416ED}"/>
              </a:ext>
            </a:extLst>
          </p:cNvPr>
          <p:cNvCxnSpPr/>
          <p:nvPr/>
        </p:nvCxnSpPr>
        <p:spPr>
          <a:xfrm>
            <a:off x="924841" y="307896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C7D4E3-56AE-47EB-95E5-1619A277816C}"/>
              </a:ext>
            </a:extLst>
          </p:cNvPr>
          <p:cNvCxnSpPr/>
          <p:nvPr/>
        </p:nvCxnSpPr>
        <p:spPr>
          <a:xfrm>
            <a:off x="1711540" y="3093291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69D39B-AB4F-49CC-BFC9-18F0C52DE186}"/>
              </a:ext>
            </a:extLst>
          </p:cNvPr>
          <p:cNvCxnSpPr/>
          <p:nvPr/>
        </p:nvCxnSpPr>
        <p:spPr>
          <a:xfrm>
            <a:off x="3669880" y="307896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C8F8-B5B4-40C5-A8B4-EBCBF07D69F3}"/>
              </a:ext>
            </a:extLst>
          </p:cNvPr>
          <p:cNvCxnSpPr/>
          <p:nvPr/>
        </p:nvCxnSpPr>
        <p:spPr>
          <a:xfrm>
            <a:off x="5468200" y="3078831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5DB800-49E5-4AA7-B439-4478F74C3A1B}"/>
                  </a:ext>
                </a:extLst>
              </p:cNvPr>
              <p:cNvSpPr txBox="1"/>
              <p:nvPr/>
            </p:nvSpPr>
            <p:spPr>
              <a:xfrm>
                <a:off x="403793" y="3282536"/>
                <a:ext cx="876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5DB800-49E5-4AA7-B439-4478F74C3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3" y="3282536"/>
                <a:ext cx="87629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AECE54-7496-447B-A36F-95CEEEAEA703}"/>
                  </a:ext>
                </a:extLst>
              </p:cNvPr>
              <p:cNvSpPr txBox="1"/>
              <p:nvPr/>
            </p:nvSpPr>
            <p:spPr>
              <a:xfrm>
                <a:off x="1580163" y="328253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AECE54-7496-447B-A36F-95CEEEAEA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163" y="3282536"/>
                <a:ext cx="259079" cy="369332"/>
              </a:xfrm>
              <a:prstGeom prst="rect">
                <a:avLst/>
              </a:prstGeom>
              <a:blipFill>
                <a:blip r:embed="rId3"/>
                <a:stretch>
                  <a:fillRect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1968F9-99DF-4370-A18E-78BDA0B25B18}"/>
                  </a:ext>
                </a:extLst>
              </p:cNvPr>
              <p:cNvSpPr txBox="1"/>
              <p:nvPr/>
            </p:nvSpPr>
            <p:spPr>
              <a:xfrm>
                <a:off x="3547960" y="328253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1968F9-99DF-4370-A18E-78BDA0B25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960" y="3282536"/>
                <a:ext cx="259079" cy="369332"/>
              </a:xfrm>
              <a:prstGeom prst="rect">
                <a:avLst/>
              </a:prstGeom>
              <a:blipFill>
                <a:blip r:embed="rId4"/>
                <a:stretch>
                  <a:fillRect r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29B666-D6EA-4866-B1C7-DC58488C2DBF}"/>
                  </a:ext>
                </a:extLst>
              </p:cNvPr>
              <p:cNvSpPr txBox="1"/>
              <p:nvPr/>
            </p:nvSpPr>
            <p:spPr>
              <a:xfrm>
                <a:off x="5338660" y="328253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29B666-D6EA-4866-B1C7-DC58488C2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660" y="3282536"/>
                <a:ext cx="259079" cy="369332"/>
              </a:xfrm>
              <a:prstGeom prst="rect">
                <a:avLst/>
              </a:prstGeom>
              <a:blipFill>
                <a:blip r:embed="rId5"/>
                <a:stretch>
                  <a:fillRect r="-30952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Graphic 22" descr="Stop">
            <a:extLst>
              <a:ext uri="{FF2B5EF4-FFF2-40B4-BE49-F238E27FC236}">
                <a16:creationId xmlns:a16="http://schemas.microsoft.com/office/drawing/2014/main" id="{3B434C30-233C-4604-8DA2-DAF392571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8736" y="1599488"/>
            <a:ext cx="377876" cy="37787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A9A03F7-C1B5-4805-AE33-42709226FA49}"/>
              </a:ext>
            </a:extLst>
          </p:cNvPr>
          <p:cNvGrpSpPr/>
          <p:nvPr/>
        </p:nvGrpSpPr>
        <p:grpSpPr>
          <a:xfrm>
            <a:off x="2294632" y="1596445"/>
            <a:ext cx="688020" cy="377876"/>
            <a:chOff x="2839114" y="4318916"/>
            <a:chExt cx="917360" cy="503834"/>
          </a:xfrm>
        </p:grpSpPr>
        <p:pic>
          <p:nvPicPr>
            <p:cNvPr id="25" name="Graphic 24" descr="Stop">
              <a:extLst>
                <a:ext uri="{FF2B5EF4-FFF2-40B4-BE49-F238E27FC236}">
                  <a16:creationId xmlns:a16="http://schemas.microsoft.com/office/drawing/2014/main" id="{B60902D0-216D-4D24-8034-300CA85D1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52640" y="4318916"/>
              <a:ext cx="503834" cy="503834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FAE795B-B637-4A77-BD28-FFE5ADD7E0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9114" y="4570833"/>
              <a:ext cx="413526" cy="4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51FE4B8-4E7E-4605-B04A-29CE15B737EC}"/>
              </a:ext>
            </a:extLst>
          </p:cNvPr>
          <p:cNvGrpSpPr/>
          <p:nvPr/>
        </p:nvGrpSpPr>
        <p:grpSpPr>
          <a:xfrm>
            <a:off x="2294636" y="1000636"/>
            <a:ext cx="691765" cy="787789"/>
            <a:chOff x="4668840" y="4322973"/>
            <a:chExt cx="922354" cy="1050384"/>
          </a:xfrm>
        </p:grpSpPr>
        <p:pic>
          <p:nvPicPr>
            <p:cNvPr id="28" name="Graphic 27" descr="Stop">
              <a:extLst>
                <a:ext uri="{FF2B5EF4-FFF2-40B4-BE49-F238E27FC236}">
                  <a16:creationId xmlns:a16="http://schemas.microsoft.com/office/drawing/2014/main" id="{9548F862-1777-405F-8371-A1F97967C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87360" y="4322973"/>
              <a:ext cx="503834" cy="503834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1973444-B706-4D23-89F7-B178D34C7C48}"/>
                </a:ext>
              </a:extLst>
            </p:cNvPr>
            <p:cNvCxnSpPr>
              <a:cxnSpLocks/>
              <a:stCxn id="28" idx="1"/>
              <a:endCxn id="45" idx="3"/>
            </p:cNvCxnSpPr>
            <p:nvPr/>
          </p:nvCxnSpPr>
          <p:spPr>
            <a:xfrm flipH="1">
              <a:off x="4668840" y="4574890"/>
              <a:ext cx="418520" cy="798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7" name="Graphic 36" descr="Stop">
            <a:extLst>
              <a:ext uri="{FF2B5EF4-FFF2-40B4-BE49-F238E27FC236}">
                <a16:creationId xmlns:a16="http://schemas.microsoft.com/office/drawing/2014/main" id="{E132B0FF-DD25-463D-BDEE-D7FB4DB9BF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89453" y="2152347"/>
            <a:ext cx="377876" cy="377876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6948FD3-77C8-43F7-B716-5E87A120BA75}"/>
              </a:ext>
            </a:extLst>
          </p:cNvPr>
          <p:cNvCxnSpPr>
            <a:cxnSpLocks/>
          </p:cNvCxnSpPr>
          <p:nvPr/>
        </p:nvCxnSpPr>
        <p:spPr>
          <a:xfrm flipH="1">
            <a:off x="3679308" y="2341285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F92A44D-3715-4DCA-83E4-85F6C33B9E06}"/>
              </a:ext>
            </a:extLst>
          </p:cNvPr>
          <p:cNvGrpSpPr/>
          <p:nvPr/>
        </p:nvGrpSpPr>
        <p:grpSpPr>
          <a:xfrm>
            <a:off x="1606613" y="1599488"/>
            <a:ext cx="688020" cy="377876"/>
            <a:chOff x="1921754" y="4322973"/>
            <a:chExt cx="917360" cy="503834"/>
          </a:xfrm>
        </p:grpSpPr>
        <p:pic>
          <p:nvPicPr>
            <p:cNvPr id="45" name="Graphic 44" descr="Stop">
              <a:extLst>
                <a:ext uri="{FF2B5EF4-FFF2-40B4-BE49-F238E27FC236}">
                  <a16:creationId xmlns:a16="http://schemas.microsoft.com/office/drawing/2014/main" id="{1C18F21C-1813-456E-902C-420333213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35280" y="4322973"/>
              <a:ext cx="503834" cy="503834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3A97FC9-B96B-47AC-AF4E-B2831E08E1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1754" y="4574890"/>
              <a:ext cx="4135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9" name="Graphic 48" descr="Stop">
            <a:extLst>
              <a:ext uri="{FF2B5EF4-FFF2-40B4-BE49-F238E27FC236}">
                <a16:creationId xmlns:a16="http://schemas.microsoft.com/office/drawing/2014/main" id="{58DFA26A-751D-403D-9F74-C7ADA48BB0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1353" y="2149660"/>
            <a:ext cx="377876" cy="377876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6B2108B-9A88-4EEC-97AA-922659419CA5}"/>
              </a:ext>
            </a:extLst>
          </p:cNvPr>
          <p:cNvCxnSpPr>
            <a:cxnSpLocks/>
          </p:cNvCxnSpPr>
          <p:nvPr/>
        </p:nvCxnSpPr>
        <p:spPr>
          <a:xfrm flipH="1">
            <a:off x="4361208" y="2338598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Graphic 50" descr="Lock">
            <a:extLst>
              <a:ext uri="{FF2B5EF4-FFF2-40B4-BE49-F238E27FC236}">
                <a16:creationId xmlns:a16="http://schemas.microsoft.com/office/drawing/2014/main" id="{EA3D0755-2AA3-4C25-AF11-35638041F5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89881" y="1668666"/>
            <a:ext cx="248711" cy="248711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409786E-3F7D-4405-90C8-661DA53DADB5}"/>
              </a:ext>
            </a:extLst>
          </p:cNvPr>
          <p:cNvCxnSpPr>
            <a:cxnSpLocks/>
          </p:cNvCxnSpPr>
          <p:nvPr/>
        </p:nvCxnSpPr>
        <p:spPr>
          <a:xfrm>
            <a:off x="4210900" y="307556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BFDCB7B-19DE-4B97-A7E6-FD4FE1AF29AE}"/>
                  </a:ext>
                </a:extLst>
              </p:cNvPr>
              <p:cNvSpPr txBox="1"/>
              <p:nvPr/>
            </p:nvSpPr>
            <p:spPr>
              <a:xfrm>
                <a:off x="4088980" y="3279137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BFDCB7B-19DE-4B97-A7E6-FD4FE1AF2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980" y="3279137"/>
                <a:ext cx="259079" cy="369332"/>
              </a:xfrm>
              <a:prstGeom prst="rect">
                <a:avLst/>
              </a:prstGeom>
              <a:blipFill>
                <a:blip r:embed="rId14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27D2F49-C107-402A-9EEB-055B773341F6}"/>
              </a:ext>
            </a:extLst>
          </p:cNvPr>
          <p:cNvCxnSpPr/>
          <p:nvPr/>
        </p:nvCxnSpPr>
        <p:spPr>
          <a:xfrm>
            <a:off x="4764265" y="3095457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2D8A5DB-815B-420C-99E5-8B43DB4972A1}"/>
                  </a:ext>
                </a:extLst>
              </p:cNvPr>
              <p:cNvSpPr txBox="1"/>
              <p:nvPr/>
            </p:nvSpPr>
            <p:spPr>
              <a:xfrm>
                <a:off x="4642345" y="3299031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2D8A5DB-815B-420C-99E5-8B43DB497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45" y="3299031"/>
                <a:ext cx="259079" cy="369332"/>
              </a:xfrm>
              <a:prstGeom prst="rect">
                <a:avLst/>
              </a:prstGeom>
              <a:blipFill>
                <a:blip r:embed="rId15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tar: 5 Points 56">
            <a:extLst>
              <a:ext uri="{FF2B5EF4-FFF2-40B4-BE49-F238E27FC236}">
                <a16:creationId xmlns:a16="http://schemas.microsoft.com/office/drawing/2014/main" id="{FC1E74A7-EB8E-4C97-9B6C-13A92659C316}"/>
              </a:ext>
            </a:extLst>
          </p:cNvPr>
          <p:cNvSpPr/>
          <p:nvPr/>
        </p:nvSpPr>
        <p:spPr>
          <a:xfrm>
            <a:off x="5700264" y="3093291"/>
            <a:ext cx="175491" cy="20574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D1FD48F-0A36-41E2-BA6E-7F71ECC079A1}"/>
              </a:ext>
            </a:extLst>
          </p:cNvPr>
          <p:cNvCxnSpPr/>
          <p:nvPr/>
        </p:nvCxnSpPr>
        <p:spPr>
          <a:xfrm>
            <a:off x="6017064" y="3095457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21A2197-71DB-43E5-9BF6-19E398E65BA6}"/>
                  </a:ext>
                </a:extLst>
              </p:cNvPr>
              <p:cNvSpPr txBox="1"/>
              <p:nvPr/>
            </p:nvSpPr>
            <p:spPr>
              <a:xfrm>
                <a:off x="5895144" y="3299031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21A2197-71DB-43E5-9BF6-19E398E65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144" y="3299031"/>
                <a:ext cx="259079" cy="369332"/>
              </a:xfrm>
              <a:prstGeom prst="rect">
                <a:avLst/>
              </a:prstGeom>
              <a:blipFill>
                <a:blip r:embed="rId16"/>
                <a:stretch>
                  <a:fillRect r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9B34EC6-2613-483E-923F-7859B626225D}"/>
              </a:ext>
            </a:extLst>
          </p:cNvPr>
          <p:cNvCxnSpPr>
            <a:cxnSpLocks/>
          </p:cNvCxnSpPr>
          <p:nvPr/>
        </p:nvCxnSpPr>
        <p:spPr>
          <a:xfrm>
            <a:off x="6558084" y="3092058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AC025A2-A4D8-41D9-8485-0075D6C5D2C1}"/>
                  </a:ext>
                </a:extLst>
              </p:cNvPr>
              <p:cNvSpPr txBox="1"/>
              <p:nvPr/>
            </p:nvSpPr>
            <p:spPr>
              <a:xfrm>
                <a:off x="6436164" y="3295632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AC025A2-A4D8-41D9-8485-0075D6C5D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164" y="3295632"/>
                <a:ext cx="259079" cy="369332"/>
              </a:xfrm>
              <a:prstGeom prst="rect">
                <a:avLst/>
              </a:prstGeom>
              <a:blipFill>
                <a:blip r:embed="rId17"/>
                <a:stretch>
                  <a:fillRect r="-2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6B0E4BC-963B-4AB5-820C-58ED10F78745}"/>
              </a:ext>
            </a:extLst>
          </p:cNvPr>
          <p:cNvCxnSpPr/>
          <p:nvPr/>
        </p:nvCxnSpPr>
        <p:spPr>
          <a:xfrm>
            <a:off x="7111449" y="311195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8C5904-7BEB-47BB-8885-32F43E2DA5D8}"/>
                  </a:ext>
                </a:extLst>
              </p:cNvPr>
              <p:cNvSpPr txBox="1"/>
              <p:nvPr/>
            </p:nvSpPr>
            <p:spPr>
              <a:xfrm>
                <a:off x="6989529" y="331552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8C5904-7BEB-47BB-8885-32F43E2DA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529" y="3315526"/>
                <a:ext cx="259079" cy="369332"/>
              </a:xfrm>
              <a:prstGeom prst="rect">
                <a:avLst/>
              </a:prstGeom>
              <a:blipFill>
                <a:blip r:embed="rId18"/>
                <a:stretch>
                  <a:fillRect r="-2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9D760279-4BDB-4488-961A-94066382C58D}"/>
              </a:ext>
            </a:extLst>
          </p:cNvPr>
          <p:cNvGrpSpPr/>
          <p:nvPr/>
        </p:nvGrpSpPr>
        <p:grpSpPr>
          <a:xfrm>
            <a:off x="2982652" y="1010262"/>
            <a:ext cx="674534" cy="775122"/>
            <a:chOff x="2857093" y="4318916"/>
            <a:chExt cx="899381" cy="1033495"/>
          </a:xfrm>
        </p:grpSpPr>
        <p:pic>
          <p:nvPicPr>
            <p:cNvPr id="75" name="Graphic 74" descr="Stop">
              <a:extLst>
                <a:ext uri="{FF2B5EF4-FFF2-40B4-BE49-F238E27FC236}">
                  <a16:creationId xmlns:a16="http://schemas.microsoft.com/office/drawing/2014/main" id="{326355A8-0203-44ED-BE54-D17B0BC13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52640" y="4318916"/>
              <a:ext cx="503834" cy="503834"/>
            </a:xfrm>
            <a:prstGeom prst="rect">
              <a:avLst/>
            </a:prstGeom>
          </p:spPr>
        </p:pic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C2EED7A-8B6F-450D-BD17-036417C70D4A}"/>
                </a:ext>
              </a:extLst>
            </p:cNvPr>
            <p:cNvCxnSpPr>
              <a:cxnSpLocks/>
              <a:stCxn id="75" idx="1"/>
              <a:endCxn id="25" idx="3"/>
            </p:cNvCxnSpPr>
            <p:nvPr/>
          </p:nvCxnSpPr>
          <p:spPr>
            <a:xfrm flipH="1">
              <a:off x="2857093" y="4570833"/>
              <a:ext cx="395546" cy="7815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41D3282-D080-4F91-97F2-F084F1356580}"/>
              </a:ext>
            </a:extLst>
          </p:cNvPr>
          <p:cNvGrpSpPr/>
          <p:nvPr/>
        </p:nvGrpSpPr>
        <p:grpSpPr>
          <a:xfrm>
            <a:off x="2986968" y="1591090"/>
            <a:ext cx="688020" cy="377876"/>
            <a:chOff x="1921754" y="4322973"/>
            <a:chExt cx="917360" cy="503834"/>
          </a:xfrm>
        </p:grpSpPr>
        <p:pic>
          <p:nvPicPr>
            <p:cNvPr id="81" name="Graphic 80" descr="Stop">
              <a:extLst>
                <a:ext uri="{FF2B5EF4-FFF2-40B4-BE49-F238E27FC236}">
                  <a16:creationId xmlns:a16="http://schemas.microsoft.com/office/drawing/2014/main" id="{25727269-72C6-49B6-86DD-D6ABC8B40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35280" y="4322973"/>
              <a:ext cx="503834" cy="503834"/>
            </a:xfrm>
            <a:prstGeom prst="rect">
              <a:avLst/>
            </a:prstGeom>
          </p:spPr>
        </p:pic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9BC75D6-B39A-4527-9EC6-F66A414FED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1754" y="4574890"/>
              <a:ext cx="4135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AA7FFD7-43F9-47CA-AB44-38CD0BE8FE42}"/>
              </a:ext>
            </a:extLst>
          </p:cNvPr>
          <p:cNvSpPr txBox="1"/>
          <p:nvPr/>
        </p:nvSpPr>
        <p:spPr>
          <a:xfrm>
            <a:off x="3283289" y="153980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319D488-6743-4FC0-B25F-F08EBB5A137D}"/>
                  </a:ext>
                </a:extLst>
              </p:cNvPr>
              <p:cNvSpPr txBox="1"/>
              <p:nvPr/>
            </p:nvSpPr>
            <p:spPr>
              <a:xfrm>
                <a:off x="990000" y="3860634"/>
                <a:ext cx="7291824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latin typeface="+mn-lt"/>
                  </a:rPr>
                  <a:t>Multiple honest blocks at the same height due to network delay.</a:t>
                </a:r>
              </a:p>
              <a:p>
                <a:pPr algn="ctr"/>
                <a:r>
                  <a:rPr lang="en-US" sz="1800" dirty="0">
                    <a:latin typeface="+mn-lt"/>
                  </a:rPr>
                  <a:t>Forking!</a:t>
                </a:r>
              </a:p>
              <a:p>
                <a:pPr algn="ctr"/>
                <a:r>
                  <a:rPr lang="en-US" sz="1800" dirty="0">
                    <a:latin typeface="+mn-lt"/>
                  </a:rPr>
                  <a:t>Probability that a block is an honest block at a unique height: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319D488-6743-4FC0-B25F-F08EBB5A1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00" y="3860634"/>
                <a:ext cx="7291824" cy="946991"/>
              </a:xfrm>
              <a:prstGeom prst="rect">
                <a:avLst/>
              </a:prstGeom>
              <a:blipFill>
                <a:blip r:embed="rId20"/>
                <a:stretch>
                  <a:fillRect t="-320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3BFE7A6-39D3-4B4A-8B14-3FD50ADCA574}"/>
              </a:ext>
            </a:extLst>
          </p:cNvPr>
          <p:cNvGrpSpPr/>
          <p:nvPr/>
        </p:nvGrpSpPr>
        <p:grpSpPr>
          <a:xfrm>
            <a:off x="3666756" y="2576634"/>
            <a:ext cx="675261" cy="373603"/>
            <a:chOff x="1704045" y="2434911"/>
            <a:chExt cx="675261" cy="373603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CF2913F-23A0-4E48-8320-E4910651CAB2}"/>
                </a:ext>
              </a:extLst>
            </p:cNvPr>
            <p:cNvCxnSpPr/>
            <p:nvPr/>
          </p:nvCxnSpPr>
          <p:spPr>
            <a:xfrm>
              <a:off x="1704045" y="2808514"/>
              <a:ext cx="67526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391164-2FF6-4EB4-AAF2-3582545D2432}"/>
                    </a:ext>
                  </a:extLst>
                </p:cNvPr>
                <p:cNvSpPr txBox="1"/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391164-2FF6-4EB4-AAF2-3582545D2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26829" r="-3170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0066498-1D68-4E33-9516-FE885149BC24}"/>
              </a:ext>
            </a:extLst>
          </p:cNvPr>
          <p:cNvGrpSpPr/>
          <p:nvPr/>
        </p:nvGrpSpPr>
        <p:grpSpPr>
          <a:xfrm>
            <a:off x="6558084" y="2579277"/>
            <a:ext cx="675261" cy="373603"/>
            <a:chOff x="1704045" y="2434911"/>
            <a:chExt cx="675261" cy="37360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9569285-72C8-4A72-AD15-CA7EBC4BC4BA}"/>
                </a:ext>
              </a:extLst>
            </p:cNvPr>
            <p:cNvCxnSpPr/>
            <p:nvPr/>
          </p:nvCxnSpPr>
          <p:spPr>
            <a:xfrm>
              <a:off x="1704045" y="2808514"/>
              <a:ext cx="67526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BAD6927-55DA-4A65-988D-BA1814196CD5}"/>
                    </a:ext>
                  </a:extLst>
                </p:cNvPr>
                <p:cNvSpPr txBox="1"/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BAD6927-55DA-4A65-988D-BA1814196C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26190" r="-28571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Graphic 33" descr="Stop">
            <a:extLst>
              <a:ext uri="{FF2B5EF4-FFF2-40B4-BE49-F238E27FC236}">
                <a16:creationId xmlns:a16="http://schemas.microsoft.com/office/drawing/2014/main" id="{1E1A1D90-6AE8-4CAD-9458-039EDE2AD3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301428" y="2155386"/>
            <a:ext cx="377875" cy="377875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FAD8BC9-80F1-48FC-9AE5-C576023700F2}"/>
              </a:ext>
            </a:extLst>
          </p:cNvPr>
          <p:cNvCxnSpPr>
            <a:cxnSpLocks/>
            <a:stCxn id="34" idx="1"/>
            <a:endCxn id="25" idx="3"/>
          </p:cNvCxnSpPr>
          <p:nvPr/>
        </p:nvCxnSpPr>
        <p:spPr>
          <a:xfrm flipH="1" flipV="1">
            <a:off x="2982653" y="1785383"/>
            <a:ext cx="318775" cy="558941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4262C7A-F25D-4BFF-84FF-338F4D79FF41}"/>
              </a:ext>
            </a:extLst>
          </p:cNvPr>
          <p:cNvSpPr txBox="1"/>
          <p:nvPr/>
        </p:nvSpPr>
        <p:spPr>
          <a:xfrm>
            <a:off x="3675954" y="1539808"/>
            <a:ext cx="174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gap: 2 blocks</a:t>
            </a:r>
          </a:p>
        </p:txBody>
      </p:sp>
    </p:spTree>
    <p:extLst>
      <p:ext uri="{BB962C8B-B14F-4D97-AF65-F5344CB8AC3E}">
        <p14:creationId xmlns:p14="http://schemas.microsoft.com/office/powerpoint/2010/main" val="34446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53" grpId="0"/>
      <p:bldP spid="56" grpId="0"/>
      <p:bldP spid="57" grpId="0" animBg="1"/>
      <p:bldP spid="64" grpId="0"/>
      <p:bldP spid="67" grpId="0"/>
      <p:bldP spid="69" grpId="0"/>
      <p:bldP spid="84" grpId="0"/>
      <p:bldP spid="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Trick: </a:t>
                </a:r>
                <a:r>
                  <a:rPr lang="en-US" sz="2000" dirty="0"/>
                  <a:t>We give honest blocks that fall into the same height as previous honest blocks to the adversary.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Mining rate of ‘honest’ blocks with new definition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F91081A-2C40-4AD7-9AD1-F42B30F60FB0}"/>
              </a:ext>
            </a:extLst>
          </p:cNvPr>
          <p:cNvCxnSpPr>
            <a:cxnSpLocks/>
          </p:cNvCxnSpPr>
          <p:nvPr/>
        </p:nvCxnSpPr>
        <p:spPr>
          <a:xfrm>
            <a:off x="924841" y="3189321"/>
            <a:ext cx="6861344" cy="2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2B4F5D-ECBC-4294-807E-FC3C176ECD53}"/>
              </a:ext>
            </a:extLst>
          </p:cNvPr>
          <p:cNvCxnSpPr/>
          <p:nvPr/>
        </p:nvCxnSpPr>
        <p:spPr>
          <a:xfrm>
            <a:off x="924841" y="307896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33A2CB-0DB1-4F7B-B3EF-4F50DCF2297A}"/>
              </a:ext>
            </a:extLst>
          </p:cNvPr>
          <p:cNvCxnSpPr/>
          <p:nvPr/>
        </p:nvCxnSpPr>
        <p:spPr>
          <a:xfrm>
            <a:off x="1711540" y="3093291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0D1233-1BA6-42F9-97B7-69D8A438E343}"/>
              </a:ext>
            </a:extLst>
          </p:cNvPr>
          <p:cNvCxnSpPr/>
          <p:nvPr/>
        </p:nvCxnSpPr>
        <p:spPr>
          <a:xfrm>
            <a:off x="3669880" y="307896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B45A19-974B-4578-B5C7-EA504688B49B}"/>
              </a:ext>
            </a:extLst>
          </p:cNvPr>
          <p:cNvCxnSpPr/>
          <p:nvPr/>
        </p:nvCxnSpPr>
        <p:spPr>
          <a:xfrm>
            <a:off x="5468200" y="3078831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45F7AE-1B15-407F-9ED4-95FCBBE4AB41}"/>
                  </a:ext>
                </a:extLst>
              </p:cNvPr>
              <p:cNvSpPr txBox="1"/>
              <p:nvPr/>
            </p:nvSpPr>
            <p:spPr>
              <a:xfrm>
                <a:off x="403793" y="3282536"/>
                <a:ext cx="876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45F7AE-1B15-407F-9ED4-95FCBBE4A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3" y="3282536"/>
                <a:ext cx="87629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2EB81E-08D0-4A46-B76E-593B452895A3}"/>
                  </a:ext>
                </a:extLst>
              </p:cNvPr>
              <p:cNvSpPr txBox="1"/>
              <p:nvPr/>
            </p:nvSpPr>
            <p:spPr>
              <a:xfrm>
                <a:off x="1580163" y="328253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2EB81E-08D0-4A46-B76E-593B45289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163" y="3282536"/>
                <a:ext cx="259079" cy="369332"/>
              </a:xfrm>
              <a:prstGeom prst="rect">
                <a:avLst/>
              </a:prstGeom>
              <a:blipFill>
                <a:blip r:embed="rId4"/>
                <a:stretch>
                  <a:fillRect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C60CF7-EDF8-44CF-A8B4-C27CCFA7DA22}"/>
                  </a:ext>
                </a:extLst>
              </p:cNvPr>
              <p:cNvSpPr txBox="1"/>
              <p:nvPr/>
            </p:nvSpPr>
            <p:spPr>
              <a:xfrm>
                <a:off x="3547960" y="328253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C60CF7-EDF8-44CF-A8B4-C27CCFA7D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960" y="3282536"/>
                <a:ext cx="259079" cy="369332"/>
              </a:xfrm>
              <a:prstGeom prst="rect">
                <a:avLst/>
              </a:prstGeom>
              <a:blipFill>
                <a:blip r:embed="rId5"/>
                <a:stretch>
                  <a:fillRect r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064ECC-935D-40B3-854B-F93608E63F9F}"/>
                  </a:ext>
                </a:extLst>
              </p:cNvPr>
              <p:cNvSpPr txBox="1"/>
              <p:nvPr/>
            </p:nvSpPr>
            <p:spPr>
              <a:xfrm>
                <a:off x="5338660" y="328253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064ECC-935D-40B3-854B-F93608E63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660" y="3282536"/>
                <a:ext cx="259079" cy="369332"/>
              </a:xfrm>
              <a:prstGeom prst="rect">
                <a:avLst/>
              </a:prstGeom>
              <a:blipFill>
                <a:blip r:embed="rId6"/>
                <a:stretch>
                  <a:fillRect r="-30952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phic 15" descr="Stop">
            <a:extLst>
              <a:ext uri="{FF2B5EF4-FFF2-40B4-BE49-F238E27FC236}">
                <a16:creationId xmlns:a16="http://schemas.microsoft.com/office/drawing/2014/main" id="{D24D85DF-7A06-44DC-A5F7-6456ACE97E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28736" y="1599488"/>
            <a:ext cx="377876" cy="3778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19B84FC-6A5F-41F9-9EA4-D829E236471A}"/>
              </a:ext>
            </a:extLst>
          </p:cNvPr>
          <p:cNvGrpSpPr/>
          <p:nvPr/>
        </p:nvGrpSpPr>
        <p:grpSpPr>
          <a:xfrm>
            <a:off x="2294632" y="1596445"/>
            <a:ext cx="688020" cy="377876"/>
            <a:chOff x="2839114" y="4318916"/>
            <a:chExt cx="917360" cy="503834"/>
          </a:xfrm>
        </p:grpSpPr>
        <p:pic>
          <p:nvPicPr>
            <p:cNvPr id="18" name="Graphic 17" descr="Stop">
              <a:extLst>
                <a:ext uri="{FF2B5EF4-FFF2-40B4-BE49-F238E27FC236}">
                  <a16:creationId xmlns:a16="http://schemas.microsoft.com/office/drawing/2014/main" id="{D7D30860-BACB-4F4D-9C1D-C091F168D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52640" y="4318916"/>
              <a:ext cx="503834" cy="503834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C1FCF81-36EB-4CDE-8AAE-EE409234B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9114" y="4570833"/>
              <a:ext cx="413526" cy="4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2387B7-82D9-48C4-903A-502DABF61B1E}"/>
              </a:ext>
            </a:extLst>
          </p:cNvPr>
          <p:cNvGrpSpPr/>
          <p:nvPr/>
        </p:nvGrpSpPr>
        <p:grpSpPr>
          <a:xfrm>
            <a:off x="2294636" y="1000636"/>
            <a:ext cx="691763" cy="787788"/>
            <a:chOff x="4668842" y="4322973"/>
            <a:chExt cx="922352" cy="1050383"/>
          </a:xfrm>
        </p:grpSpPr>
        <p:pic>
          <p:nvPicPr>
            <p:cNvPr id="21" name="Graphic 20" descr="Stop">
              <a:extLst>
                <a:ext uri="{FF2B5EF4-FFF2-40B4-BE49-F238E27FC236}">
                  <a16:creationId xmlns:a16="http://schemas.microsoft.com/office/drawing/2014/main" id="{49D7E490-11A2-4372-8690-6EF3F7860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87360" y="4322973"/>
              <a:ext cx="503834" cy="503834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79EBDA4-609D-427E-9057-7678EBE58943}"/>
                </a:ext>
              </a:extLst>
            </p:cNvPr>
            <p:cNvCxnSpPr>
              <a:cxnSpLocks/>
              <a:stCxn id="21" idx="1"/>
              <a:endCxn id="30" idx="3"/>
            </p:cNvCxnSpPr>
            <p:nvPr/>
          </p:nvCxnSpPr>
          <p:spPr>
            <a:xfrm flipH="1">
              <a:off x="4668840" y="4574890"/>
              <a:ext cx="418520" cy="798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03FCA3F-301F-4E14-9D3B-B09330B56D3D}"/>
              </a:ext>
            </a:extLst>
          </p:cNvPr>
          <p:cNvGrpSpPr/>
          <p:nvPr/>
        </p:nvGrpSpPr>
        <p:grpSpPr>
          <a:xfrm>
            <a:off x="1606613" y="1599488"/>
            <a:ext cx="688020" cy="377876"/>
            <a:chOff x="1921754" y="4322973"/>
            <a:chExt cx="917360" cy="503834"/>
          </a:xfrm>
        </p:grpSpPr>
        <p:pic>
          <p:nvPicPr>
            <p:cNvPr id="30" name="Graphic 29" descr="Stop">
              <a:extLst>
                <a:ext uri="{FF2B5EF4-FFF2-40B4-BE49-F238E27FC236}">
                  <a16:creationId xmlns:a16="http://schemas.microsoft.com/office/drawing/2014/main" id="{C0A342D8-15A6-4F90-BAAD-86FCE9D6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35280" y="4322973"/>
              <a:ext cx="503834" cy="503834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C3F1C6C-46AA-401E-BC0D-4B3EAB06F2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1754" y="4574890"/>
              <a:ext cx="4135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5" name="Graphic 34" descr="Lock">
            <a:extLst>
              <a:ext uri="{FF2B5EF4-FFF2-40B4-BE49-F238E27FC236}">
                <a16:creationId xmlns:a16="http://schemas.microsoft.com/office/drawing/2014/main" id="{604D5174-AC90-43B2-89DB-5EB8FB6A21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89881" y="1668666"/>
            <a:ext cx="248711" cy="24871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656DA81-4660-49F4-9316-E12C3CF6BA54}"/>
              </a:ext>
            </a:extLst>
          </p:cNvPr>
          <p:cNvCxnSpPr>
            <a:cxnSpLocks/>
          </p:cNvCxnSpPr>
          <p:nvPr/>
        </p:nvCxnSpPr>
        <p:spPr>
          <a:xfrm>
            <a:off x="4210900" y="307556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7BB0CF-64C0-4632-9C62-11B023601631}"/>
                  </a:ext>
                </a:extLst>
              </p:cNvPr>
              <p:cNvSpPr txBox="1"/>
              <p:nvPr/>
            </p:nvSpPr>
            <p:spPr>
              <a:xfrm>
                <a:off x="4088980" y="3279137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7BB0CF-64C0-4632-9C62-11B023601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980" y="3279137"/>
                <a:ext cx="259079" cy="369332"/>
              </a:xfrm>
              <a:prstGeom prst="rect">
                <a:avLst/>
              </a:prstGeom>
              <a:blipFill>
                <a:blip r:embed="rId13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FF6893E-627D-435E-B3FE-75257AB463C3}"/>
              </a:ext>
            </a:extLst>
          </p:cNvPr>
          <p:cNvCxnSpPr/>
          <p:nvPr/>
        </p:nvCxnSpPr>
        <p:spPr>
          <a:xfrm>
            <a:off x="4764265" y="3095457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68B9089B-3BD7-4365-A024-6CDCECDE0068}"/>
              </a:ext>
            </a:extLst>
          </p:cNvPr>
          <p:cNvSpPr/>
          <p:nvPr/>
        </p:nvSpPr>
        <p:spPr>
          <a:xfrm>
            <a:off x="5700264" y="3093291"/>
            <a:ext cx="175491" cy="20574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78F1A1-268B-4436-8128-0E291A95BC68}"/>
              </a:ext>
            </a:extLst>
          </p:cNvPr>
          <p:cNvCxnSpPr/>
          <p:nvPr/>
        </p:nvCxnSpPr>
        <p:spPr>
          <a:xfrm>
            <a:off x="6017064" y="3095457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FAECC0-9203-4CA8-9EA8-74BC5052FA4E}"/>
              </a:ext>
            </a:extLst>
          </p:cNvPr>
          <p:cNvCxnSpPr>
            <a:cxnSpLocks/>
          </p:cNvCxnSpPr>
          <p:nvPr/>
        </p:nvCxnSpPr>
        <p:spPr>
          <a:xfrm>
            <a:off x="6558084" y="3092058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ECA3E4-6DD7-435C-B052-79838ACC7292}"/>
                  </a:ext>
                </a:extLst>
              </p:cNvPr>
              <p:cNvSpPr txBox="1"/>
              <p:nvPr/>
            </p:nvSpPr>
            <p:spPr>
              <a:xfrm>
                <a:off x="6436164" y="3295632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ECA3E4-6DD7-435C-B052-79838ACC7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164" y="3295632"/>
                <a:ext cx="259079" cy="369332"/>
              </a:xfrm>
              <a:prstGeom prst="rect">
                <a:avLst/>
              </a:prstGeom>
              <a:blipFill>
                <a:blip r:embed="rId14"/>
                <a:stretch>
                  <a:fillRect r="-2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657A303-36D5-4C1A-922B-F38CE82851C4}"/>
              </a:ext>
            </a:extLst>
          </p:cNvPr>
          <p:cNvCxnSpPr/>
          <p:nvPr/>
        </p:nvCxnSpPr>
        <p:spPr>
          <a:xfrm>
            <a:off x="7111449" y="311195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257328C-542F-49EA-A263-06D614343B3A}"/>
              </a:ext>
            </a:extLst>
          </p:cNvPr>
          <p:cNvGrpSpPr/>
          <p:nvPr/>
        </p:nvGrpSpPr>
        <p:grpSpPr>
          <a:xfrm>
            <a:off x="2982652" y="1010262"/>
            <a:ext cx="674533" cy="775122"/>
            <a:chOff x="2857094" y="4318916"/>
            <a:chExt cx="899380" cy="1033495"/>
          </a:xfrm>
        </p:grpSpPr>
        <p:pic>
          <p:nvPicPr>
            <p:cNvPr id="45" name="Graphic 44" descr="Stop">
              <a:extLst>
                <a:ext uri="{FF2B5EF4-FFF2-40B4-BE49-F238E27FC236}">
                  <a16:creationId xmlns:a16="http://schemas.microsoft.com/office/drawing/2014/main" id="{4C981219-9748-4D08-A6E1-66579DB46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52640" y="4318916"/>
              <a:ext cx="503834" cy="503834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70CD6F3-F590-4386-ACB5-142ABB2E6A02}"/>
                </a:ext>
              </a:extLst>
            </p:cNvPr>
            <p:cNvCxnSpPr>
              <a:cxnSpLocks/>
              <a:stCxn id="45" idx="1"/>
              <a:endCxn id="18" idx="3"/>
            </p:cNvCxnSpPr>
            <p:nvPr/>
          </p:nvCxnSpPr>
          <p:spPr>
            <a:xfrm flipH="1">
              <a:off x="2857093" y="4570833"/>
              <a:ext cx="395546" cy="7815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0FA24EA-2A20-49E6-85B1-E6C4D89C4C1B}"/>
              </a:ext>
            </a:extLst>
          </p:cNvPr>
          <p:cNvGrpSpPr/>
          <p:nvPr/>
        </p:nvGrpSpPr>
        <p:grpSpPr>
          <a:xfrm>
            <a:off x="2986968" y="1591090"/>
            <a:ext cx="688020" cy="377876"/>
            <a:chOff x="1921754" y="4322973"/>
            <a:chExt cx="917360" cy="503834"/>
          </a:xfrm>
        </p:grpSpPr>
        <p:pic>
          <p:nvPicPr>
            <p:cNvPr id="48" name="Graphic 47" descr="Stop">
              <a:extLst>
                <a:ext uri="{FF2B5EF4-FFF2-40B4-BE49-F238E27FC236}">
                  <a16:creationId xmlns:a16="http://schemas.microsoft.com/office/drawing/2014/main" id="{1CC30802-E014-41E8-9C03-8189F369D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35280" y="4322973"/>
              <a:ext cx="503834" cy="503834"/>
            </a:xfrm>
            <a:prstGeom prst="rect">
              <a:avLst/>
            </a:prstGeom>
          </p:spPr>
        </p:pic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2A6BA09-04DD-4934-B021-38372FC804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1754" y="4574890"/>
              <a:ext cx="4135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84C536C-89BD-4740-876C-A1214AC0941C}"/>
              </a:ext>
            </a:extLst>
          </p:cNvPr>
          <p:cNvSpPr txBox="1"/>
          <p:nvPr/>
        </p:nvSpPr>
        <p:spPr>
          <a:xfrm>
            <a:off x="3279310" y="153932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5FCEE5F-2E35-49D7-AB6C-6299933A7E25}"/>
              </a:ext>
            </a:extLst>
          </p:cNvPr>
          <p:cNvGrpSpPr/>
          <p:nvPr/>
        </p:nvGrpSpPr>
        <p:grpSpPr>
          <a:xfrm>
            <a:off x="3666756" y="2576634"/>
            <a:ext cx="675261" cy="373603"/>
            <a:chOff x="1704045" y="2434911"/>
            <a:chExt cx="675261" cy="37360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0B21BF5-1FFF-4FD7-AC40-041A0CC78B55}"/>
                </a:ext>
              </a:extLst>
            </p:cNvPr>
            <p:cNvCxnSpPr/>
            <p:nvPr/>
          </p:nvCxnSpPr>
          <p:spPr>
            <a:xfrm>
              <a:off x="1704045" y="2808514"/>
              <a:ext cx="67526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9B9CB92-40AF-43ED-9798-2EF9C0CB9776}"/>
                    </a:ext>
                  </a:extLst>
                </p:cNvPr>
                <p:cNvSpPr txBox="1"/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391164-2FF6-4EB4-AAF2-3582545D2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26829" r="-3170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D197D9-8360-4C90-83B5-2EFA69984FBF}"/>
              </a:ext>
            </a:extLst>
          </p:cNvPr>
          <p:cNvGrpSpPr/>
          <p:nvPr/>
        </p:nvGrpSpPr>
        <p:grpSpPr>
          <a:xfrm>
            <a:off x="6558084" y="2579277"/>
            <a:ext cx="675261" cy="373603"/>
            <a:chOff x="1704045" y="2434911"/>
            <a:chExt cx="675261" cy="37360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FE1BC02-E708-42D6-8D7F-54C78154E260}"/>
                </a:ext>
              </a:extLst>
            </p:cNvPr>
            <p:cNvCxnSpPr/>
            <p:nvPr/>
          </p:nvCxnSpPr>
          <p:spPr>
            <a:xfrm>
              <a:off x="1704045" y="2808514"/>
              <a:ext cx="67526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2A091ED-059C-4D92-9E4E-94F9960E26E3}"/>
                    </a:ext>
                  </a:extLst>
                </p:cNvPr>
                <p:cNvSpPr txBox="1"/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BAD6927-55DA-4A65-988D-BA1814196C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26190" r="-28571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A4DD719-4F35-47E8-9212-1A40924BB7E1}"/>
                  </a:ext>
                </a:extLst>
              </p:cNvPr>
              <p:cNvSpPr txBox="1"/>
              <p:nvPr/>
            </p:nvSpPr>
            <p:spPr>
              <a:xfrm>
                <a:off x="6965638" y="328253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A4DD719-4F35-47E8-9212-1A40924BB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638" y="3282536"/>
                <a:ext cx="259079" cy="369332"/>
              </a:xfrm>
              <a:prstGeom prst="rect">
                <a:avLst/>
              </a:prstGeom>
              <a:blipFill>
                <a:blip r:embed="rId24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Graphic 70" descr="Stop">
            <a:extLst>
              <a:ext uri="{FF2B5EF4-FFF2-40B4-BE49-F238E27FC236}">
                <a16:creationId xmlns:a16="http://schemas.microsoft.com/office/drawing/2014/main" id="{FF57472A-A882-409D-AE94-C147F1DE3BB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608524" y="1004553"/>
            <a:ext cx="377875" cy="377876"/>
          </a:xfrm>
          <a:prstGeom prst="rect">
            <a:avLst/>
          </a:prstGeom>
        </p:spPr>
      </p:pic>
      <p:pic>
        <p:nvPicPr>
          <p:cNvPr id="74" name="Graphic 73" descr="Stop">
            <a:extLst>
              <a:ext uri="{FF2B5EF4-FFF2-40B4-BE49-F238E27FC236}">
                <a16:creationId xmlns:a16="http://schemas.microsoft.com/office/drawing/2014/main" id="{95A92D3D-8D57-48CA-A841-4ED0D4AFED9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284529" y="1011483"/>
            <a:ext cx="377874" cy="377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0B6BAF8-75A2-4AEF-89F5-5267B7612406}"/>
                  </a:ext>
                </a:extLst>
              </p:cNvPr>
              <p:cNvSpPr txBox="1"/>
              <p:nvPr/>
            </p:nvSpPr>
            <p:spPr>
              <a:xfrm>
                <a:off x="4642345" y="3299031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0B6BAF8-75A2-4AEF-89F5-5267B7612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45" y="3299031"/>
                <a:ext cx="259079" cy="369332"/>
              </a:xfrm>
              <a:prstGeom prst="rect">
                <a:avLst/>
              </a:prstGeom>
              <a:blipFill>
                <a:blip r:embed="rId27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DF14B40-C874-4A73-9481-B3CBC80B4DEE}"/>
                  </a:ext>
                </a:extLst>
              </p:cNvPr>
              <p:cNvSpPr txBox="1"/>
              <p:nvPr/>
            </p:nvSpPr>
            <p:spPr>
              <a:xfrm>
                <a:off x="5895144" y="3299031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DF14B40-C874-4A73-9481-B3CBC80B4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144" y="3299031"/>
                <a:ext cx="259079" cy="369332"/>
              </a:xfrm>
              <a:prstGeom prst="rect">
                <a:avLst/>
              </a:prstGeom>
              <a:blipFill>
                <a:blip r:embed="rId2"/>
                <a:stretch>
                  <a:fillRect r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Graphic 67" descr="Stop">
            <a:extLst>
              <a:ext uri="{FF2B5EF4-FFF2-40B4-BE49-F238E27FC236}">
                <a16:creationId xmlns:a16="http://schemas.microsoft.com/office/drawing/2014/main" id="{EA65F0D3-F82B-45CF-9287-4B594173406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975525" y="2142409"/>
            <a:ext cx="377876" cy="377876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FCA0DB5-5A4B-46C9-BB0B-BA9E16A98B17}"/>
              </a:ext>
            </a:extLst>
          </p:cNvPr>
          <p:cNvCxnSpPr>
            <a:cxnSpLocks/>
          </p:cNvCxnSpPr>
          <p:nvPr/>
        </p:nvCxnSpPr>
        <p:spPr>
          <a:xfrm flipH="1">
            <a:off x="3665380" y="2331347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Graphic 69" descr="Stop">
            <a:extLst>
              <a:ext uri="{FF2B5EF4-FFF2-40B4-BE49-F238E27FC236}">
                <a16:creationId xmlns:a16="http://schemas.microsoft.com/office/drawing/2014/main" id="{FB6A3C0D-FABF-47FC-B02B-439B18EB834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657425" y="2139722"/>
            <a:ext cx="377876" cy="377876"/>
          </a:xfrm>
          <a:prstGeom prst="rect">
            <a:avLst/>
          </a:prstGeom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D68C06E-CB48-4AAD-815C-B33F8DC68556}"/>
              </a:ext>
            </a:extLst>
          </p:cNvPr>
          <p:cNvCxnSpPr>
            <a:cxnSpLocks/>
          </p:cNvCxnSpPr>
          <p:nvPr/>
        </p:nvCxnSpPr>
        <p:spPr>
          <a:xfrm flipH="1">
            <a:off x="4347280" y="2328660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Graphic 72" descr="Stop">
            <a:extLst>
              <a:ext uri="{FF2B5EF4-FFF2-40B4-BE49-F238E27FC236}">
                <a16:creationId xmlns:a16="http://schemas.microsoft.com/office/drawing/2014/main" id="{EC0A57CB-0F22-4506-9E70-C740A2F924A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287500" y="2145448"/>
            <a:ext cx="377875" cy="377875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100F2C9-9703-4B29-B5F8-7756C14F5CE2}"/>
              </a:ext>
            </a:extLst>
          </p:cNvPr>
          <p:cNvCxnSpPr>
            <a:cxnSpLocks/>
            <a:stCxn id="73" idx="1"/>
          </p:cNvCxnSpPr>
          <p:nvPr/>
        </p:nvCxnSpPr>
        <p:spPr>
          <a:xfrm flipH="1" flipV="1">
            <a:off x="2982651" y="1778723"/>
            <a:ext cx="304849" cy="55566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000543E1-41ED-4BC3-B9FB-6FF70A387698}"/>
              </a:ext>
            </a:extLst>
          </p:cNvPr>
          <p:cNvSpPr/>
          <p:nvPr/>
        </p:nvSpPr>
        <p:spPr>
          <a:xfrm>
            <a:off x="6469559" y="4237682"/>
            <a:ext cx="728325" cy="7243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3" grpId="0"/>
      <p:bldP spid="8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9D106-FE6B-4C44-BDFE-3A6439762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F91081A-2C40-4AD7-9AD1-F42B30F60FB0}"/>
              </a:ext>
            </a:extLst>
          </p:cNvPr>
          <p:cNvCxnSpPr>
            <a:cxnSpLocks/>
          </p:cNvCxnSpPr>
          <p:nvPr/>
        </p:nvCxnSpPr>
        <p:spPr>
          <a:xfrm>
            <a:off x="924841" y="3189321"/>
            <a:ext cx="6861344" cy="2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2B4F5D-ECBC-4294-807E-FC3C176ECD53}"/>
              </a:ext>
            </a:extLst>
          </p:cNvPr>
          <p:cNvCxnSpPr/>
          <p:nvPr/>
        </p:nvCxnSpPr>
        <p:spPr>
          <a:xfrm>
            <a:off x="924841" y="307896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33A2CB-0DB1-4F7B-B3EF-4F50DCF2297A}"/>
              </a:ext>
            </a:extLst>
          </p:cNvPr>
          <p:cNvCxnSpPr/>
          <p:nvPr/>
        </p:nvCxnSpPr>
        <p:spPr>
          <a:xfrm>
            <a:off x="1711540" y="3093291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0D1233-1BA6-42F9-97B7-69D8A438E343}"/>
              </a:ext>
            </a:extLst>
          </p:cNvPr>
          <p:cNvCxnSpPr/>
          <p:nvPr/>
        </p:nvCxnSpPr>
        <p:spPr>
          <a:xfrm>
            <a:off x="3669880" y="307896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B45A19-974B-4578-B5C7-EA504688B49B}"/>
              </a:ext>
            </a:extLst>
          </p:cNvPr>
          <p:cNvCxnSpPr/>
          <p:nvPr/>
        </p:nvCxnSpPr>
        <p:spPr>
          <a:xfrm>
            <a:off x="5468200" y="3078831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45F7AE-1B15-407F-9ED4-95FCBBE4AB41}"/>
                  </a:ext>
                </a:extLst>
              </p:cNvPr>
              <p:cNvSpPr txBox="1"/>
              <p:nvPr/>
            </p:nvSpPr>
            <p:spPr>
              <a:xfrm>
                <a:off x="403793" y="3282536"/>
                <a:ext cx="876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45F7AE-1B15-407F-9ED4-95FCBBE4A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3" y="3282536"/>
                <a:ext cx="87629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2EB81E-08D0-4A46-B76E-593B452895A3}"/>
                  </a:ext>
                </a:extLst>
              </p:cNvPr>
              <p:cNvSpPr txBox="1"/>
              <p:nvPr/>
            </p:nvSpPr>
            <p:spPr>
              <a:xfrm>
                <a:off x="1580163" y="328253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2EB81E-08D0-4A46-B76E-593B45289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163" y="3282536"/>
                <a:ext cx="259079" cy="369332"/>
              </a:xfrm>
              <a:prstGeom prst="rect">
                <a:avLst/>
              </a:prstGeom>
              <a:blipFill>
                <a:blip r:embed="rId3"/>
                <a:stretch>
                  <a:fillRect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C60CF7-EDF8-44CF-A8B4-C27CCFA7DA22}"/>
                  </a:ext>
                </a:extLst>
              </p:cNvPr>
              <p:cNvSpPr txBox="1"/>
              <p:nvPr/>
            </p:nvSpPr>
            <p:spPr>
              <a:xfrm>
                <a:off x="3547960" y="328253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C60CF7-EDF8-44CF-A8B4-C27CCFA7D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960" y="3282536"/>
                <a:ext cx="259079" cy="369332"/>
              </a:xfrm>
              <a:prstGeom prst="rect">
                <a:avLst/>
              </a:prstGeom>
              <a:blipFill>
                <a:blip r:embed="rId4"/>
                <a:stretch>
                  <a:fillRect r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064ECC-935D-40B3-854B-F93608E63F9F}"/>
                  </a:ext>
                </a:extLst>
              </p:cNvPr>
              <p:cNvSpPr txBox="1"/>
              <p:nvPr/>
            </p:nvSpPr>
            <p:spPr>
              <a:xfrm>
                <a:off x="5338660" y="328253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064ECC-935D-40B3-854B-F93608E63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660" y="3282536"/>
                <a:ext cx="259079" cy="369332"/>
              </a:xfrm>
              <a:prstGeom prst="rect">
                <a:avLst/>
              </a:prstGeom>
              <a:blipFill>
                <a:blip r:embed="rId5"/>
                <a:stretch>
                  <a:fillRect r="-30952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phic 15" descr="Stop">
            <a:extLst>
              <a:ext uri="{FF2B5EF4-FFF2-40B4-BE49-F238E27FC236}">
                <a16:creationId xmlns:a16="http://schemas.microsoft.com/office/drawing/2014/main" id="{D24D85DF-7A06-44DC-A5F7-6456ACE97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8736" y="1599488"/>
            <a:ext cx="377876" cy="3778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19B84FC-6A5F-41F9-9EA4-D829E236471A}"/>
              </a:ext>
            </a:extLst>
          </p:cNvPr>
          <p:cNvGrpSpPr/>
          <p:nvPr/>
        </p:nvGrpSpPr>
        <p:grpSpPr>
          <a:xfrm>
            <a:off x="2294632" y="1596445"/>
            <a:ext cx="688020" cy="377876"/>
            <a:chOff x="2839114" y="4318916"/>
            <a:chExt cx="917360" cy="503834"/>
          </a:xfrm>
        </p:grpSpPr>
        <p:pic>
          <p:nvPicPr>
            <p:cNvPr id="18" name="Graphic 17" descr="Stop">
              <a:extLst>
                <a:ext uri="{FF2B5EF4-FFF2-40B4-BE49-F238E27FC236}">
                  <a16:creationId xmlns:a16="http://schemas.microsoft.com/office/drawing/2014/main" id="{D7D30860-BACB-4F4D-9C1D-C091F168D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52640" y="4318916"/>
              <a:ext cx="503834" cy="503834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C1FCF81-36EB-4CDE-8AAE-EE409234B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9114" y="4570833"/>
              <a:ext cx="413526" cy="4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2387B7-82D9-48C4-903A-502DABF61B1E}"/>
              </a:ext>
            </a:extLst>
          </p:cNvPr>
          <p:cNvGrpSpPr/>
          <p:nvPr/>
        </p:nvGrpSpPr>
        <p:grpSpPr>
          <a:xfrm>
            <a:off x="2294636" y="1000636"/>
            <a:ext cx="691763" cy="787788"/>
            <a:chOff x="4668842" y="4322973"/>
            <a:chExt cx="922352" cy="1050383"/>
          </a:xfrm>
        </p:grpSpPr>
        <p:pic>
          <p:nvPicPr>
            <p:cNvPr id="21" name="Graphic 20" descr="Stop">
              <a:extLst>
                <a:ext uri="{FF2B5EF4-FFF2-40B4-BE49-F238E27FC236}">
                  <a16:creationId xmlns:a16="http://schemas.microsoft.com/office/drawing/2014/main" id="{49D7E490-11A2-4372-8690-6EF3F7860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87360" y="4322973"/>
              <a:ext cx="503834" cy="503834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79EBDA4-609D-427E-9057-7678EBE58943}"/>
                </a:ext>
              </a:extLst>
            </p:cNvPr>
            <p:cNvCxnSpPr>
              <a:cxnSpLocks/>
              <a:stCxn id="21" idx="1"/>
              <a:endCxn id="30" idx="3"/>
            </p:cNvCxnSpPr>
            <p:nvPr/>
          </p:nvCxnSpPr>
          <p:spPr>
            <a:xfrm flipH="1">
              <a:off x="4668840" y="4574890"/>
              <a:ext cx="418520" cy="798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03FCA3F-301F-4E14-9D3B-B09330B56D3D}"/>
              </a:ext>
            </a:extLst>
          </p:cNvPr>
          <p:cNvGrpSpPr/>
          <p:nvPr/>
        </p:nvGrpSpPr>
        <p:grpSpPr>
          <a:xfrm>
            <a:off x="1606613" y="1599488"/>
            <a:ext cx="688020" cy="377876"/>
            <a:chOff x="1921754" y="4322973"/>
            <a:chExt cx="917360" cy="503834"/>
          </a:xfrm>
        </p:grpSpPr>
        <p:pic>
          <p:nvPicPr>
            <p:cNvPr id="30" name="Graphic 29" descr="Stop">
              <a:extLst>
                <a:ext uri="{FF2B5EF4-FFF2-40B4-BE49-F238E27FC236}">
                  <a16:creationId xmlns:a16="http://schemas.microsoft.com/office/drawing/2014/main" id="{C0A342D8-15A6-4F90-BAAD-86FCE9D6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35280" y="4322973"/>
              <a:ext cx="503834" cy="503834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C3F1C6C-46AA-401E-BC0D-4B3EAB06F2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1754" y="4574890"/>
              <a:ext cx="4135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5" name="Graphic 34" descr="Lock">
            <a:extLst>
              <a:ext uri="{FF2B5EF4-FFF2-40B4-BE49-F238E27FC236}">
                <a16:creationId xmlns:a16="http://schemas.microsoft.com/office/drawing/2014/main" id="{604D5174-AC90-43B2-89DB-5EB8FB6A21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89881" y="1668666"/>
            <a:ext cx="248711" cy="24871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656DA81-4660-49F4-9316-E12C3CF6BA54}"/>
              </a:ext>
            </a:extLst>
          </p:cNvPr>
          <p:cNvCxnSpPr>
            <a:cxnSpLocks/>
          </p:cNvCxnSpPr>
          <p:nvPr/>
        </p:nvCxnSpPr>
        <p:spPr>
          <a:xfrm>
            <a:off x="4210900" y="307556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7BB0CF-64C0-4632-9C62-11B023601631}"/>
                  </a:ext>
                </a:extLst>
              </p:cNvPr>
              <p:cNvSpPr txBox="1"/>
              <p:nvPr/>
            </p:nvSpPr>
            <p:spPr>
              <a:xfrm>
                <a:off x="4088980" y="3279137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7BB0CF-64C0-4632-9C62-11B023601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980" y="3279137"/>
                <a:ext cx="259079" cy="369332"/>
              </a:xfrm>
              <a:prstGeom prst="rect">
                <a:avLst/>
              </a:prstGeom>
              <a:blipFill>
                <a:blip r:embed="rId12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FF6893E-627D-435E-B3FE-75257AB463C3}"/>
              </a:ext>
            </a:extLst>
          </p:cNvPr>
          <p:cNvCxnSpPr/>
          <p:nvPr/>
        </p:nvCxnSpPr>
        <p:spPr>
          <a:xfrm>
            <a:off x="4764265" y="3095457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68B9089B-3BD7-4365-A024-6CDCECDE0068}"/>
              </a:ext>
            </a:extLst>
          </p:cNvPr>
          <p:cNvSpPr/>
          <p:nvPr/>
        </p:nvSpPr>
        <p:spPr>
          <a:xfrm>
            <a:off x="5700264" y="3093291"/>
            <a:ext cx="175491" cy="20574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78F1A1-268B-4436-8128-0E291A95BC68}"/>
              </a:ext>
            </a:extLst>
          </p:cNvPr>
          <p:cNvCxnSpPr/>
          <p:nvPr/>
        </p:nvCxnSpPr>
        <p:spPr>
          <a:xfrm>
            <a:off x="6017064" y="3095457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FAECC0-9203-4CA8-9EA8-74BC5052FA4E}"/>
              </a:ext>
            </a:extLst>
          </p:cNvPr>
          <p:cNvCxnSpPr>
            <a:cxnSpLocks/>
          </p:cNvCxnSpPr>
          <p:nvPr/>
        </p:nvCxnSpPr>
        <p:spPr>
          <a:xfrm>
            <a:off x="6558084" y="3092058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ECA3E4-6DD7-435C-B052-79838ACC7292}"/>
                  </a:ext>
                </a:extLst>
              </p:cNvPr>
              <p:cNvSpPr txBox="1"/>
              <p:nvPr/>
            </p:nvSpPr>
            <p:spPr>
              <a:xfrm>
                <a:off x="6436164" y="3295632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ECA3E4-6DD7-435C-B052-79838ACC7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164" y="3295632"/>
                <a:ext cx="259079" cy="369332"/>
              </a:xfrm>
              <a:prstGeom prst="rect">
                <a:avLst/>
              </a:prstGeom>
              <a:blipFill>
                <a:blip r:embed="rId13"/>
                <a:stretch>
                  <a:fillRect r="-2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657A303-36D5-4C1A-922B-F38CE82851C4}"/>
              </a:ext>
            </a:extLst>
          </p:cNvPr>
          <p:cNvCxnSpPr/>
          <p:nvPr/>
        </p:nvCxnSpPr>
        <p:spPr>
          <a:xfrm>
            <a:off x="7111449" y="311195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257328C-542F-49EA-A263-06D614343B3A}"/>
              </a:ext>
            </a:extLst>
          </p:cNvPr>
          <p:cNvGrpSpPr/>
          <p:nvPr/>
        </p:nvGrpSpPr>
        <p:grpSpPr>
          <a:xfrm>
            <a:off x="2982652" y="1010262"/>
            <a:ext cx="674533" cy="775122"/>
            <a:chOff x="2857094" y="4318916"/>
            <a:chExt cx="899380" cy="1033495"/>
          </a:xfrm>
        </p:grpSpPr>
        <p:pic>
          <p:nvPicPr>
            <p:cNvPr id="45" name="Graphic 44" descr="Stop">
              <a:extLst>
                <a:ext uri="{FF2B5EF4-FFF2-40B4-BE49-F238E27FC236}">
                  <a16:creationId xmlns:a16="http://schemas.microsoft.com/office/drawing/2014/main" id="{4C981219-9748-4D08-A6E1-66579DB46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52640" y="4318916"/>
              <a:ext cx="503834" cy="503834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70CD6F3-F590-4386-ACB5-142ABB2E6A02}"/>
                </a:ext>
              </a:extLst>
            </p:cNvPr>
            <p:cNvCxnSpPr>
              <a:cxnSpLocks/>
              <a:stCxn id="45" idx="1"/>
              <a:endCxn id="18" idx="3"/>
            </p:cNvCxnSpPr>
            <p:nvPr/>
          </p:nvCxnSpPr>
          <p:spPr>
            <a:xfrm flipH="1">
              <a:off x="2857093" y="4570833"/>
              <a:ext cx="395546" cy="7815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0FA24EA-2A20-49E6-85B1-E6C4D89C4C1B}"/>
              </a:ext>
            </a:extLst>
          </p:cNvPr>
          <p:cNvGrpSpPr/>
          <p:nvPr/>
        </p:nvGrpSpPr>
        <p:grpSpPr>
          <a:xfrm>
            <a:off x="2986968" y="1591090"/>
            <a:ext cx="688020" cy="377876"/>
            <a:chOff x="1921754" y="4322973"/>
            <a:chExt cx="917360" cy="503834"/>
          </a:xfrm>
        </p:grpSpPr>
        <p:pic>
          <p:nvPicPr>
            <p:cNvPr id="48" name="Graphic 47" descr="Stop">
              <a:extLst>
                <a:ext uri="{FF2B5EF4-FFF2-40B4-BE49-F238E27FC236}">
                  <a16:creationId xmlns:a16="http://schemas.microsoft.com/office/drawing/2014/main" id="{1CC30802-E014-41E8-9C03-8189F369D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35280" y="4322973"/>
              <a:ext cx="503834" cy="503834"/>
            </a:xfrm>
            <a:prstGeom prst="rect">
              <a:avLst/>
            </a:prstGeom>
          </p:spPr>
        </p:pic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2A6BA09-04DD-4934-B021-38372FC804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1754" y="4574890"/>
              <a:ext cx="4135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84C536C-89BD-4740-876C-A1214AC0941C}"/>
              </a:ext>
            </a:extLst>
          </p:cNvPr>
          <p:cNvSpPr txBox="1"/>
          <p:nvPr/>
        </p:nvSpPr>
        <p:spPr>
          <a:xfrm>
            <a:off x="3283259" y="154246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5FCEE5F-2E35-49D7-AB6C-6299933A7E25}"/>
              </a:ext>
            </a:extLst>
          </p:cNvPr>
          <p:cNvGrpSpPr/>
          <p:nvPr/>
        </p:nvGrpSpPr>
        <p:grpSpPr>
          <a:xfrm>
            <a:off x="3666756" y="2576634"/>
            <a:ext cx="675261" cy="373603"/>
            <a:chOff x="1704045" y="2434911"/>
            <a:chExt cx="675261" cy="37360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0B21BF5-1FFF-4FD7-AC40-041A0CC78B55}"/>
                </a:ext>
              </a:extLst>
            </p:cNvPr>
            <p:cNvCxnSpPr/>
            <p:nvPr/>
          </p:nvCxnSpPr>
          <p:spPr>
            <a:xfrm>
              <a:off x="1704045" y="2808514"/>
              <a:ext cx="67526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9B9CB92-40AF-43ED-9798-2EF9C0CB9776}"/>
                    </a:ext>
                  </a:extLst>
                </p:cNvPr>
                <p:cNvSpPr txBox="1"/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391164-2FF6-4EB4-AAF2-3582545D2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26829" r="-3170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D197D9-8360-4C90-83B5-2EFA69984FBF}"/>
              </a:ext>
            </a:extLst>
          </p:cNvPr>
          <p:cNvGrpSpPr/>
          <p:nvPr/>
        </p:nvGrpSpPr>
        <p:grpSpPr>
          <a:xfrm>
            <a:off x="6558084" y="2579277"/>
            <a:ext cx="675261" cy="373603"/>
            <a:chOff x="1704045" y="2434911"/>
            <a:chExt cx="675261" cy="37360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FE1BC02-E708-42D6-8D7F-54C78154E260}"/>
                </a:ext>
              </a:extLst>
            </p:cNvPr>
            <p:cNvCxnSpPr/>
            <p:nvPr/>
          </p:nvCxnSpPr>
          <p:spPr>
            <a:xfrm>
              <a:off x="1704045" y="2808514"/>
              <a:ext cx="67526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2A091ED-059C-4D92-9E4E-94F9960E26E3}"/>
                    </a:ext>
                  </a:extLst>
                </p:cNvPr>
                <p:cNvSpPr txBox="1"/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BAD6927-55DA-4A65-988D-BA1814196C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5839" y="2434911"/>
                  <a:ext cx="251671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26190" r="-28571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A4DD719-4F35-47E8-9212-1A40924BB7E1}"/>
                  </a:ext>
                </a:extLst>
              </p:cNvPr>
              <p:cNvSpPr txBox="1"/>
              <p:nvPr/>
            </p:nvSpPr>
            <p:spPr>
              <a:xfrm>
                <a:off x="6965638" y="3282536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A4DD719-4F35-47E8-9212-1A40924BB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638" y="3282536"/>
                <a:ext cx="259079" cy="369332"/>
              </a:xfrm>
              <a:prstGeom prst="rect">
                <a:avLst/>
              </a:prstGeom>
              <a:blipFill>
                <a:blip r:embed="rId24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Graphic 70" descr="Stop">
            <a:extLst>
              <a:ext uri="{FF2B5EF4-FFF2-40B4-BE49-F238E27FC236}">
                <a16:creationId xmlns:a16="http://schemas.microsoft.com/office/drawing/2014/main" id="{FF57472A-A882-409D-AE94-C147F1DE3BB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608524" y="1004553"/>
            <a:ext cx="377875" cy="377876"/>
          </a:xfrm>
          <a:prstGeom prst="rect">
            <a:avLst/>
          </a:prstGeom>
        </p:spPr>
      </p:pic>
      <p:pic>
        <p:nvPicPr>
          <p:cNvPr id="74" name="Graphic 73" descr="Stop">
            <a:extLst>
              <a:ext uri="{FF2B5EF4-FFF2-40B4-BE49-F238E27FC236}">
                <a16:creationId xmlns:a16="http://schemas.microsoft.com/office/drawing/2014/main" id="{95A92D3D-8D57-48CA-A841-4ED0D4AFED9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284529" y="1011483"/>
            <a:ext cx="377874" cy="377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FEBC16F-1972-4E32-99C3-36BA8E728AD4}"/>
                  </a:ext>
                </a:extLst>
              </p:cNvPr>
              <p:cNvSpPr txBox="1"/>
              <p:nvPr/>
            </p:nvSpPr>
            <p:spPr>
              <a:xfrm>
                <a:off x="128501" y="3765846"/>
                <a:ext cx="8704676" cy="131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latin typeface="+mn-lt"/>
                  </a:rPr>
                  <a:t>Every honest block is </a:t>
                </a:r>
                <a:r>
                  <a:rPr lang="en-US" sz="1800" b="1" i="1" dirty="0">
                    <a:latin typeface="+mn-lt"/>
                  </a:rPr>
                  <a:t>again</a:t>
                </a:r>
                <a:r>
                  <a:rPr lang="en-US" sz="1800" b="1" dirty="0">
                    <a:latin typeface="+mn-lt"/>
                  </a:rPr>
                  <a:t> at a separate height!</a:t>
                </a:r>
              </a:p>
              <a:p>
                <a:pPr algn="ctr"/>
                <a:r>
                  <a:rPr lang="en-US" sz="1800" dirty="0">
                    <a:latin typeface="+mn-lt"/>
                  </a:rPr>
                  <a:t>Best attack to reorg a transaction is the private attack with </a:t>
                </a:r>
                <a:r>
                  <a:rPr lang="en-US" sz="1800" dirty="0" err="1">
                    <a:latin typeface="+mn-lt"/>
                  </a:rPr>
                  <a:t>premining</a:t>
                </a:r>
                <a:r>
                  <a:rPr lang="en-US" sz="1800" dirty="0">
                    <a:latin typeface="+mn-lt"/>
                  </a:rPr>
                  <a:t>. </a:t>
                </a:r>
              </a:p>
              <a:p>
                <a:pPr algn="ctr"/>
                <a:r>
                  <a:rPr lang="en-US" sz="1800" dirty="0">
                    <a:latin typeface="+mn-lt"/>
                  </a:rPr>
                  <a:t>Probability that a private attack with </a:t>
                </a:r>
                <a:r>
                  <a:rPr lang="en-US" sz="1800" dirty="0" err="1">
                    <a:latin typeface="+mn-lt"/>
                  </a:rPr>
                  <a:t>premining</a:t>
                </a:r>
                <a:r>
                  <a:rPr lang="en-US" sz="1800" dirty="0">
                    <a:latin typeface="+mn-lt"/>
                  </a:rPr>
                  <a:t> succeeds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</a:rPr>
                  <a:t>; 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1800" b="0" dirty="0">
                  <a:latin typeface="+mn-lt"/>
                </a:endParaRPr>
              </a:p>
              <a:p>
                <a:pPr algn="ctr"/>
                <a:r>
                  <a:rPr lang="en-US" sz="1800" dirty="0">
                    <a:latin typeface="+mn-lt"/>
                  </a:rPr>
                  <a:t>Safety!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FEBC16F-1972-4E32-99C3-36BA8E728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01" y="3765846"/>
                <a:ext cx="8704676" cy="1314462"/>
              </a:xfrm>
              <a:prstGeom prst="rect">
                <a:avLst/>
              </a:prstGeom>
              <a:blipFill>
                <a:blip r:embed="rId28"/>
                <a:stretch>
                  <a:fillRect t="-2791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4C1A69F-32A8-471A-9421-18EC3A5C5AF9}"/>
                  </a:ext>
                </a:extLst>
              </p:cNvPr>
              <p:cNvSpPr txBox="1"/>
              <p:nvPr/>
            </p:nvSpPr>
            <p:spPr>
              <a:xfrm>
                <a:off x="4642345" y="3299031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4C1A69F-32A8-471A-9421-18EC3A5C5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45" y="3299031"/>
                <a:ext cx="259079" cy="369332"/>
              </a:xfrm>
              <a:prstGeom prst="rect">
                <a:avLst/>
              </a:prstGeom>
              <a:blipFill>
                <a:blip r:embed="rId29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4477F2D-BAEF-4FF3-9299-0695BC4540B1}"/>
                  </a:ext>
                </a:extLst>
              </p:cNvPr>
              <p:cNvSpPr txBox="1"/>
              <p:nvPr/>
            </p:nvSpPr>
            <p:spPr>
              <a:xfrm>
                <a:off x="5895144" y="3299031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4477F2D-BAEF-4FF3-9299-0695BC454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144" y="3299031"/>
                <a:ext cx="259079" cy="369332"/>
              </a:xfrm>
              <a:prstGeom prst="rect">
                <a:avLst/>
              </a:prstGeom>
              <a:blipFill>
                <a:blip r:embed="rId30"/>
                <a:stretch>
                  <a:fillRect r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Graphic 68" descr="Stop">
            <a:extLst>
              <a:ext uri="{FF2B5EF4-FFF2-40B4-BE49-F238E27FC236}">
                <a16:creationId xmlns:a16="http://schemas.microsoft.com/office/drawing/2014/main" id="{AED274BD-8B42-43FF-8178-56B3F155D0B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292802" y="2152612"/>
            <a:ext cx="377876" cy="377876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53BFC0A-F121-41FF-B160-BF7DDE66059B}"/>
              </a:ext>
            </a:extLst>
          </p:cNvPr>
          <p:cNvCxnSpPr>
            <a:cxnSpLocks/>
          </p:cNvCxnSpPr>
          <p:nvPr/>
        </p:nvCxnSpPr>
        <p:spPr>
          <a:xfrm flipH="1">
            <a:off x="2982657" y="2341550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Graphic 71" descr="Stop">
            <a:extLst>
              <a:ext uri="{FF2B5EF4-FFF2-40B4-BE49-F238E27FC236}">
                <a16:creationId xmlns:a16="http://schemas.microsoft.com/office/drawing/2014/main" id="{1CAE80DA-0654-4C57-8C9F-37A7150D185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974702" y="2149925"/>
            <a:ext cx="377876" cy="377876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DB70F97-1E46-401B-AB44-6DB7D4F53930}"/>
              </a:ext>
            </a:extLst>
          </p:cNvPr>
          <p:cNvCxnSpPr>
            <a:cxnSpLocks/>
          </p:cNvCxnSpPr>
          <p:nvPr/>
        </p:nvCxnSpPr>
        <p:spPr>
          <a:xfrm flipH="1">
            <a:off x="3664557" y="2338863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5" name="Graphic 74" descr="Stop">
            <a:extLst>
              <a:ext uri="{FF2B5EF4-FFF2-40B4-BE49-F238E27FC236}">
                <a16:creationId xmlns:a16="http://schemas.microsoft.com/office/drawing/2014/main" id="{E194CCAA-63E5-4293-AF2D-4D49068EDA4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604777" y="2155651"/>
            <a:ext cx="377875" cy="377875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109562D-7E51-4264-9675-698B99766D82}"/>
              </a:ext>
            </a:extLst>
          </p:cNvPr>
          <p:cNvCxnSpPr>
            <a:cxnSpLocks/>
            <a:stCxn id="75" idx="1"/>
          </p:cNvCxnSpPr>
          <p:nvPr/>
        </p:nvCxnSpPr>
        <p:spPr>
          <a:xfrm flipH="1" flipV="1">
            <a:off x="2294634" y="1788426"/>
            <a:ext cx="310143" cy="55616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4484E4F-C4BC-4569-BC9C-34AB10B9DF2F}"/>
              </a:ext>
            </a:extLst>
          </p:cNvPr>
          <p:cNvSpPr/>
          <p:nvPr/>
        </p:nvSpPr>
        <p:spPr>
          <a:xfrm>
            <a:off x="6558084" y="4224650"/>
            <a:ext cx="2137934" cy="7032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Liveness (Optional)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Growth rate of the blockchain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Arrival rate of adversary blocks: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𝛽𝜆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Thus, over a sufficiently large time interval (call this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), the </a:t>
                </a:r>
                <a:r>
                  <a:rPr lang="en-US" sz="2000" i="1" dirty="0"/>
                  <a:t>k</a:t>
                </a:r>
                <a:r>
                  <a:rPr lang="en-US" sz="2000" dirty="0"/>
                  <a:t>-deep prefix of the longest chain in the view of each honest node must contain new honest blocks except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Liveness!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479" b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857DF-0F7C-46A3-AA08-1E12764B4EC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57D5-34AA-4C0F-A132-9DF45424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Sybil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AEA2D-2524-46DA-8F4F-28CBC874A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57150">
              <a:buNone/>
            </a:pPr>
            <a:r>
              <a:rPr lang="en-US" sz="1600" dirty="0"/>
              <a:t>Consensus protocols with Sybil resistance are typically based on a bounded (scarce) resource:</a:t>
            </a:r>
          </a:p>
          <a:p>
            <a:pPr marL="0" indent="-57150">
              <a:buNone/>
            </a:pPr>
            <a:endParaRPr lang="en-US" sz="1600" dirty="0"/>
          </a:p>
          <a:p>
            <a:pPr marL="0" indent="-57150">
              <a:buNone/>
            </a:pPr>
            <a:endParaRPr lang="en-US" sz="1600" dirty="0"/>
          </a:p>
          <a:p>
            <a:pPr marL="0" indent="-57150">
              <a:buNone/>
            </a:pPr>
            <a:endParaRPr lang="en-US" sz="1600" dirty="0"/>
          </a:p>
          <a:p>
            <a:pPr marL="0" indent="-57150">
              <a:buNone/>
            </a:pPr>
            <a:endParaRPr lang="en-US" sz="1600" dirty="0"/>
          </a:p>
          <a:p>
            <a:pPr marL="0" indent="-57150">
              <a:buNone/>
            </a:pPr>
            <a:endParaRPr lang="en-US" sz="1600" dirty="0"/>
          </a:p>
          <a:p>
            <a:pPr marL="0" indent="-57150">
              <a:buNone/>
            </a:pPr>
            <a:endParaRPr lang="en-US" sz="1600" dirty="0"/>
          </a:p>
          <a:p>
            <a:pPr marL="0" indent="-57150">
              <a:buNone/>
            </a:pPr>
            <a:endParaRPr lang="en-US" sz="1600" dirty="0"/>
          </a:p>
          <a:p>
            <a:pPr marL="0" indent="-57150">
              <a:buNone/>
            </a:pPr>
            <a:endParaRPr lang="en-US" sz="1600" dirty="0"/>
          </a:p>
          <a:p>
            <a:pPr marL="0" indent="-57150" algn="ctr">
              <a:buNone/>
            </a:pPr>
            <a:r>
              <a:rPr lang="en-US" sz="1600" dirty="0"/>
              <a:t>How does Proof-of-Work prevent Sybil attacks?</a:t>
            </a:r>
          </a:p>
          <a:p>
            <a:pPr marL="0" indent="-57150" algn="ctr">
              <a:buNone/>
            </a:pPr>
            <a:endParaRPr lang="en-US" sz="1600" dirty="0"/>
          </a:p>
          <a:p>
            <a:pPr marL="0" indent="-57150" algn="ctr">
              <a:buNone/>
            </a:pPr>
            <a:r>
              <a:rPr lang="en-US" sz="1600" dirty="0"/>
              <a:t>We assume that the adversary controls a small fraction of the scarce resource!</a:t>
            </a:r>
          </a:p>
          <a:p>
            <a:pPr marL="0" indent="-57150">
              <a:buNone/>
            </a:pPr>
            <a:endParaRPr lang="en-US" sz="1600" dirty="0"/>
          </a:p>
          <a:p>
            <a:pPr marL="0" indent="-57150">
              <a:buNone/>
            </a:pPr>
            <a:endParaRPr lang="en-US" sz="1600" dirty="0"/>
          </a:p>
          <a:p>
            <a:pPr marL="0" indent="-57150">
              <a:buNone/>
            </a:pPr>
            <a:endParaRPr lang="en-US" sz="1600" dirty="0"/>
          </a:p>
          <a:p>
            <a:pPr marL="0" indent="-57150">
              <a:buNone/>
            </a:pPr>
            <a:endParaRPr lang="en-US" sz="1600" dirty="0"/>
          </a:p>
          <a:p>
            <a:pPr marL="0" indent="-57150">
              <a:buNone/>
            </a:pPr>
            <a:endParaRPr lang="en-US" sz="1600" dirty="0"/>
          </a:p>
          <a:p>
            <a:pPr marL="0" indent="-57150">
              <a:buNone/>
            </a:pPr>
            <a:endParaRPr lang="en-US" sz="1600" dirty="0"/>
          </a:p>
          <a:p>
            <a:pPr marL="0" indent="-57150">
              <a:buNone/>
            </a:pPr>
            <a:endParaRPr lang="en-US" sz="1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BF0BB7-1333-4598-B578-C68A023E0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736463"/>
              </p:ext>
            </p:extLst>
          </p:nvPr>
        </p:nvGraphicFramePr>
        <p:xfrm>
          <a:off x="528918" y="1804404"/>
          <a:ext cx="8086164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953">
                  <a:extLst>
                    <a:ext uri="{9D8B030D-6E8A-4147-A177-3AD203B41FA5}">
                      <a16:colId xmlns:a16="http://schemas.microsoft.com/office/drawing/2014/main" val="177468003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894029064"/>
                    </a:ext>
                  </a:extLst>
                </a:gridCol>
                <a:gridCol w="2841811">
                  <a:extLst>
                    <a:ext uri="{9D8B030D-6E8A-4147-A177-3AD203B41FA5}">
                      <a16:colId xmlns:a16="http://schemas.microsoft.com/office/drawing/2014/main" val="3624718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Resource dedicated to the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Some Example Blockchains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264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Proof-of-Work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computational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Bitcoin, </a:t>
                      </a:r>
                      <a:r>
                        <a:rPr lang="en-US" sz="1600" dirty="0" err="1"/>
                        <a:t>PoW</a:t>
                      </a:r>
                      <a:r>
                        <a:rPr lang="en-US" sz="1600" dirty="0"/>
                        <a:t> Ethereum…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337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Proof-of-Stake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number of coins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Algorand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Cardano</a:t>
                      </a:r>
                      <a:r>
                        <a:rPr lang="en-US" sz="1600" dirty="0"/>
                        <a:t>, Cosmos, </a:t>
                      </a:r>
                      <a:r>
                        <a:rPr lang="en-US" sz="1600" dirty="0" err="1"/>
                        <a:t>PoS</a:t>
                      </a:r>
                      <a:r>
                        <a:rPr lang="en-US" sz="1600" dirty="0"/>
                        <a:t> Ethereum…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27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Proof-of-Space/Time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storage across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Chia, </a:t>
                      </a:r>
                      <a:r>
                        <a:rPr lang="en-US" sz="1600" dirty="0" err="1"/>
                        <a:t>Filecoin</a:t>
                      </a:r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130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59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3059-7FF4-4224-A97B-D82D12DF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Bitcoin: Mining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71B2A-2BEC-4114-B216-A6F032364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4765" y="1177330"/>
                <a:ext cx="8004810" cy="3263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To mine a new block, a miner must find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𝑛𝑜𝑛𝑐𝑒</m:t>
                    </m:r>
                  </m:oMath>
                </a14:m>
                <a:r>
                  <a:rPr lang="en-US" sz="1800" dirty="0"/>
                  <a:t> such that 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𝑝𝑟𝑒𝑣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𝑡𝑥𝑛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𝑟𝑜𝑜𝑡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𝑛𝑜𝑛𝑐𝑒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Each miner tries different nonces until one of them finds a nonce that satisfies the above equation.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pPr lvl="1"/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71B2A-2BEC-4114-B216-A6F032364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4765" y="1177330"/>
                <a:ext cx="8004810" cy="3263504"/>
              </a:xfrm>
              <a:blipFill>
                <a:blip r:embed="rId3"/>
                <a:stretch>
                  <a:fillRect l="-609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21EC88-C2E2-4F1D-974D-A65F1F7B8B18}"/>
                  </a:ext>
                </a:extLst>
              </p:cNvPr>
              <p:cNvSpPr/>
              <p:nvPr/>
            </p:nvSpPr>
            <p:spPr>
              <a:xfrm>
                <a:off x="2651593" y="2928687"/>
                <a:ext cx="938743" cy="11053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H(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  <a:p>
                <a:pPr algn="ctr"/>
                <a:r>
                  <a:rPr lang="en-US" sz="1600" dirty="0"/>
                  <a:t>nonce</a:t>
                </a:r>
              </a:p>
              <a:p>
                <a:pPr algn="ctr"/>
                <a:r>
                  <a:rPr lang="en-US" sz="1600" dirty="0" err="1"/>
                  <a:t>txn</a:t>
                </a:r>
                <a:r>
                  <a:rPr lang="en-US" sz="1600" dirty="0"/>
                  <a:t> root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21EC88-C2E2-4F1D-974D-A65F1F7B8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593" y="2928687"/>
                <a:ext cx="938743" cy="1105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2275E0-10E3-43AD-94A8-6F32C7923D05}"/>
              </a:ext>
            </a:extLst>
          </p:cNvPr>
          <p:cNvCxnSpPr>
            <a:cxnSpLocks/>
          </p:cNvCxnSpPr>
          <p:nvPr/>
        </p:nvCxnSpPr>
        <p:spPr>
          <a:xfrm flipH="1">
            <a:off x="1568645" y="3213547"/>
            <a:ext cx="1082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D23B261-6DE8-4DD9-8B45-7442390057C1}"/>
              </a:ext>
            </a:extLst>
          </p:cNvPr>
          <p:cNvSpPr/>
          <p:nvPr/>
        </p:nvSpPr>
        <p:spPr>
          <a:xfrm>
            <a:off x="629902" y="2928687"/>
            <a:ext cx="938743" cy="1105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Genesis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501515-2DF2-4C48-80F1-1A0A10F1A1C9}"/>
              </a:ext>
            </a:extLst>
          </p:cNvPr>
          <p:cNvGrpSpPr/>
          <p:nvPr/>
        </p:nvGrpSpPr>
        <p:grpSpPr>
          <a:xfrm>
            <a:off x="1163800" y="4018914"/>
            <a:ext cx="2630167" cy="999667"/>
            <a:chOff x="3785426" y="3623931"/>
            <a:chExt cx="3506889" cy="1332889"/>
          </a:xfrm>
        </p:grpSpPr>
        <p:sp>
          <p:nvSpPr>
            <p:cNvPr id="10" name="Triangle 38">
              <a:extLst>
                <a:ext uri="{FF2B5EF4-FFF2-40B4-BE49-F238E27FC236}">
                  <a16:creationId xmlns:a16="http://schemas.microsoft.com/office/drawing/2014/main" id="{114C314D-5225-482C-8A5D-FDCDA689C31F}"/>
                </a:ext>
              </a:extLst>
            </p:cNvPr>
            <p:cNvSpPr/>
            <p:nvPr/>
          </p:nvSpPr>
          <p:spPr>
            <a:xfrm>
              <a:off x="5006316" y="3757216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BD1E45-18DE-491B-B0C1-01D5A01B8F42}"/>
                </a:ext>
              </a:extLst>
            </p:cNvPr>
            <p:cNvGrpSpPr/>
            <p:nvPr/>
          </p:nvGrpSpPr>
          <p:grpSpPr>
            <a:xfrm>
              <a:off x="3785426" y="3623931"/>
              <a:ext cx="3174116" cy="1252882"/>
              <a:chOff x="3785426" y="3623931"/>
              <a:chExt cx="3174116" cy="125288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F4EC56-AD2B-4496-AE8A-D71B66B24646}"/>
                  </a:ext>
                </a:extLst>
              </p:cNvPr>
              <p:cNvSpPr/>
              <p:nvPr/>
            </p:nvSpPr>
            <p:spPr>
              <a:xfrm>
                <a:off x="5340472" y="4663273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F1A8CD-414A-422D-9E7A-37C30DFDF9BF}"/>
                  </a:ext>
                </a:extLst>
              </p:cNvPr>
              <p:cNvSpPr/>
              <p:nvPr/>
            </p:nvSpPr>
            <p:spPr>
              <a:xfrm>
                <a:off x="6780867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B966340-9BFB-44CD-87E2-B5A7CD77AE2E}"/>
                  </a:ext>
                </a:extLst>
              </p:cNvPr>
              <p:cNvSpPr/>
              <p:nvPr/>
            </p:nvSpPr>
            <p:spPr>
              <a:xfrm>
                <a:off x="5628551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CCB1450-FC23-4680-8F44-1806AAD8B350}"/>
                  </a:ext>
                </a:extLst>
              </p:cNvPr>
              <p:cNvSpPr/>
              <p:nvPr/>
            </p:nvSpPr>
            <p:spPr>
              <a:xfrm>
                <a:off x="6204709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E49E6E-601C-48AB-B936-C2CB2DBEA785}"/>
                  </a:ext>
                </a:extLst>
              </p:cNvPr>
              <p:cNvSpPr/>
              <p:nvPr/>
            </p:nvSpPr>
            <p:spPr>
              <a:xfrm>
                <a:off x="5916630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BA511E9-B2AF-4DCF-892A-202807211D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8102" y="4382729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A966B2C-4EE3-4C5B-A5E1-227F635D926F}"/>
                  </a:ext>
                </a:extLst>
              </p:cNvPr>
              <p:cNvCxnSpPr/>
              <p:nvPr/>
            </p:nvCxnSpPr>
            <p:spPr>
              <a:xfrm flipV="1">
                <a:off x="5984700" y="4362806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3BEC515-5916-448A-A23A-A4676B5F1E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35650" y="4365233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4EEA206-4BE2-4A87-A48F-9E814A7A6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2876" y="4368751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05E54E6-82B3-4DBE-906E-233580387C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256" y="4067106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0577C08-D315-4423-ADC6-98380F5E61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61558" y="3934134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10FB11A-9269-46F6-AB8A-7239B64295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80337" y="4075047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9AAFFD-1EF4-4135-A51A-0699A55502F6}"/>
                  </a:ext>
                </a:extLst>
              </p:cNvPr>
              <p:cNvSpPr/>
              <p:nvPr/>
            </p:nvSpPr>
            <p:spPr>
              <a:xfrm>
                <a:off x="6492788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CD08393-806C-46B9-B940-6077A40AFE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25682" y="4374315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BFB7632-6061-4A41-892A-040BBBB68F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0330" y="3938339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661417E-3999-4A5C-8D7A-754C0D0830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46637" y="3623931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ular Callout 55">
                <a:extLst>
                  <a:ext uri="{FF2B5EF4-FFF2-40B4-BE49-F238E27FC236}">
                    <a16:creationId xmlns:a16="http://schemas.microsoft.com/office/drawing/2014/main" id="{28B8CEF4-232F-41A5-9D1E-8CB90C56EC91}"/>
                  </a:ext>
                </a:extLst>
              </p:cNvPr>
              <p:cNvSpPr/>
              <p:nvPr/>
            </p:nvSpPr>
            <p:spPr>
              <a:xfrm>
                <a:off x="3785426" y="4450312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err="1"/>
                  <a:t>coinbase</a:t>
                </a:r>
                <a:r>
                  <a:rPr lang="en-US" sz="1350"/>
                  <a:t> Tx</a:t>
                </a: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3D1D39F-4519-4596-ABA7-902787F37233}"/>
              </a:ext>
            </a:extLst>
          </p:cNvPr>
          <p:cNvSpPr txBox="1"/>
          <p:nvPr/>
        </p:nvSpPr>
        <p:spPr>
          <a:xfrm>
            <a:off x="4968484" y="3032765"/>
            <a:ext cx="26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>
                <a:latin typeface="+mn-lt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C68227-5B45-4BC0-8EA3-6819DC5844C9}"/>
                  </a:ext>
                </a:extLst>
              </p:cNvPr>
              <p:cNvSpPr/>
              <p:nvPr/>
            </p:nvSpPr>
            <p:spPr>
              <a:xfrm>
                <a:off x="4711503" y="2936058"/>
                <a:ext cx="938743" cy="11053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H(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  <a:p>
                <a:pPr algn="ctr"/>
                <a:r>
                  <a:rPr lang="en-US" sz="1600" dirty="0"/>
                  <a:t>nonce</a:t>
                </a:r>
              </a:p>
              <a:p>
                <a:pPr algn="ctr"/>
                <a:r>
                  <a:rPr lang="en-US" sz="1600" dirty="0" err="1"/>
                  <a:t>txn</a:t>
                </a:r>
                <a:r>
                  <a:rPr lang="en-US" sz="1600" dirty="0"/>
                  <a:t> root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C68227-5B45-4BC0-8EA3-6819DC584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03" y="2936058"/>
                <a:ext cx="938743" cy="1105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1ECA202-4926-457A-9C9E-0EFCC070ABED}"/>
              </a:ext>
            </a:extLst>
          </p:cNvPr>
          <p:cNvCxnSpPr>
            <a:cxnSpLocks/>
          </p:cNvCxnSpPr>
          <p:nvPr/>
        </p:nvCxnSpPr>
        <p:spPr>
          <a:xfrm flipH="1">
            <a:off x="3588356" y="3203324"/>
            <a:ext cx="1130963" cy="10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ED88F0-9B8E-44DF-8ACE-E88ED3D3F869}"/>
                  </a:ext>
                </a:extLst>
              </p:cNvPr>
              <p:cNvSpPr txBox="1"/>
              <p:nvPr/>
            </p:nvSpPr>
            <p:spPr>
              <a:xfrm>
                <a:off x="2962667" y="2621630"/>
                <a:ext cx="4038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ED88F0-9B8E-44DF-8ACE-E88ED3D3F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667" y="2621630"/>
                <a:ext cx="4038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C01B9F2-A013-496C-9B13-5D1EDF183BA3}"/>
                  </a:ext>
                </a:extLst>
              </p:cNvPr>
              <p:cNvSpPr txBox="1"/>
              <p:nvPr/>
            </p:nvSpPr>
            <p:spPr>
              <a:xfrm>
                <a:off x="4979804" y="2612071"/>
                <a:ext cx="4038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C01B9F2-A013-496C-9B13-5D1EDF183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804" y="2612071"/>
                <a:ext cx="4038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722F5E-C917-40B6-A53E-01BF046246F2}"/>
                  </a:ext>
                </a:extLst>
              </p:cNvPr>
              <p:cNvSpPr txBox="1"/>
              <p:nvPr/>
            </p:nvSpPr>
            <p:spPr>
              <a:xfrm>
                <a:off x="897343" y="2621458"/>
                <a:ext cx="4038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722F5E-C917-40B6-A53E-01BF04624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43" y="2621458"/>
                <a:ext cx="40386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D57D4DE5-5FEA-4114-AAD8-42E85E6F0D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034" y="2632879"/>
            <a:ext cx="580961" cy="58096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617BDC4-3652-45A5-B5BA-16C52DBE42B6}"/>
              </a:ext>
            </a:extLst>
          </p:cNvPr>
          <p:cNvGrpSpPr/>
          <p:nvPr/>
        </p:nvGrpSpPr>
        <p:grpSpPr>
          <a:xfrm>
            <a:off x="3225470" y="4018914"/>
            <a:ext cx="2630167" cy="999667"/>
            <a:chOff x="3785426" y="3623931"/>
            <a:chExt cx="3506889" cy="1332889"/>
          </a:xfrm>
        </p:grpSpPr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5D2AA16D-B55B-4E30-B10A-B175DFFF4C6E}"/>
                </a:ext>
              </a:extLst>
            </p:cNvPr>
            <p:cNvSpPr/>
            <p:nvPr/>
          </p:nvSpPr>
          <p:spPr>
            <a:xfrm>
              <a:off x="5006316" y="3757216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77E1B24-C65E-4352-A94A-53DD156D8376}"/>
                </a:ext>
              </a:extLst>
            </p:cNvPr>
            <p:cNvGrpSpPr/>
            <p:nvPr/>
          </p:nvGrpSpPr>
          <p:grpSpPr>
            <a:xfrm>
              <a:off x="3785426" y="3623931"/>
              <a:ext cx="3174116" cy="1252882"/>
              <a:chOff x="3785426" y="3623931"/>
              <a:chExt cx="3174116" cy="125288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36482F4-4D94-4EB5-B408-84293032B03D}"/>
                  </a:ext>
                </a:extLst>
              </p:cNvPr>
              <p:cNvSpPr/>
              <p:nvPr/>
            </p:nvSpPr>
            <p:spPr>
              <a:xfrm>
                <a:off x="5340472" y="4663273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B7D4444-CDBB-40E9-B18D-F9DE06F0EDF0}"/>
                  </a:ext>
                </a:extLst>
              </p:cNvPr>
              <p:cNvSpPr/>
              <p:nvPr/>
            </p:nvSpPr>
            <p:spPr>
              <a:xfrm>
                <a:off x="6780867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351D04-3F37-4B28-A38B-90CBF9273990}"/>
                  </a:ext>
                </a:extLst>
              </p:cNvPr>
              <p:cNvSpPr/>
              <p:nvPr/>
            </p:nvSpPr>
            <p:spPr>
              <a:xfrm>
                <a:off x="5628551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C7CB199-3FB8-4103-B342-AA3DA4FB4B98}"/>
                  </a:ext>
                </a:extLst>
              </p:cNvPr>
              <p:cNvSpPr/>
              <p:nvPr/>
            </p:nvSpPr>
            <p:spPr>
              <a:xfrm>
                <a:off x="6204709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9EC9B3B-DE63-49F7-8B3A-F0CA7F1057AC}"/>
                  </a:ext>
                </a:extLst>
              </p:cNvPr>
              <p:cNvSpPr/>
              <p:nvPr/>
            </p:nvSpPr>
            <p:spPr>
              <a:xfrm>
                <a:off x="5916630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852FA90-D5AF-40D1-A79F-B56A1B6FAD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8102" y="4382729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6F66D19-7FC6-4366-AC41-4B64F639E181}"/>
                  </a:ext>
                </a:extLst>
              </p:cNvPr>
              <p:cNvCxnSpPr/>
              <p:nvPr/>
            </p:nvCxnSpPr>
            <p:spPr>
              <a:xfrm flipV="1">
                <a:off x="5984700" y="4362806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27D8D74-C7E3-4F79-9480-873E6D8FA8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35650" y="4365233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23A18EA-7826-4B93-A106-624D44442C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2876" y="4368751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08DF715-23B4-439B-A999-EA402130FB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256" y="4067106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765044D-5B0D-4D94-A249-463C13D02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61558" y="3934134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5EAB98E-7939-4BC7-855E-48E6543107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80337" y="4075047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4DB5D1D-DD93-424A-8763-A809B5F23160}"/>
                  </a:ext>
                </a:extLst>
              </p:cNvPr>
              <p:cNvSpPr/>
              <p:nvPr/>
            </p:nvSpPr>
            <p:spPr>
              <a:xfrm>
                <a:off x="6492788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10F271F-261E-4975-BC23-D4C08EA8DD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25682" y="4374315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61EFFEB-1073-4ED2-9E6F-04D6665341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0330" y="3938339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694F5C2-6084-4836-A732-F4BC76C005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46637" y="3623931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ular Callout 55">
                <a:extLst>
                  <a:ext uri="{FF2B5EF4-FFF2-40B4-BE49-F238E27FC236}">
                    <a16:creationId xmlns:a16="http://schemas.microsoft.com/office/drawing/2014/main" id="{A97CF592-D1BC-42D8-A765-C5FFB2FF5EA0}"/>
                  </a:ext>
                </a:extLst>
              </p:cNvPr>
              <p:cNvSpPr/>
              <p:nvPr/>
            </p:nvSpPr>
            <p:spPr>
              <a:xfrm>
                <a:off x="3785426" y="4450312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err="1"/>
                  <a:t>coinbase</a:t>
                </a:r>
                <a:r>
                  <a:rPr lang="en-US" sz="1350"/>
                  <a:t> Tx</a:t>
                </a:r>
              </a:p>
            </p:txBody>
          </p:sp>
        </p:grp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7AB9AB5F-C63F-4D1F-A76C-DF2412A1D1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034" y="3302908"/>
            <a:ext cx="580961" cy="58096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FB8A36E-DB24-42EC-A090-B113DB6E86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457" y="2935082"/>
            <a:ext cx="580961" cy="580961"/>
          </a:xfrm>
          <a:prstGeom prst="rect">
            <a:avLst/>
          </a:prstGeom>
        </p:spPr>
      </p:pic>
      <p:sp>
        <p:nvSpPr>
          <p:cNvPr id="60" name="Explosion: 14 Points 59">
            <a:extLst>
              <a:ext uri="{FF2B5EF4-FFF2-40B4-BE49-F238E27FC236}">
                <a16:creationId xmlns:a16="http://schemas.microsoft.com/office/drawing/2014/main" id="{F43393EA-7ABD-4B02-BA35-6E35A1E08E3B}"/>
              </a:ext>
            </a:extLst>
          </p:cNvPr>
          <p:cNvSpPr/>
          <p:nvPr/>
        </p:nvSpPr>
        <p:spPr>
          <a:xfrm>
            <a:off x="5812843" y="3288283"/>
            <a:ext cx="3262024" cy="1836110"/>
          </a:xfrm>
          <a:prstGeom prst="irregularSeal2">
            <a:avLst/>
          </a:prstGeom>
          <a:solidFill>
            <a:srgbClr val="AD0000"/>
          </a:solidFill>
          <a:ln>
            <a:solidFill>
              <a:srgbClr val="9A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New block: random process but approximately once in every 10 minutes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331372-EE22-4DA6-B210-181EC8FF628E}"/>
              </a:ext>
            </a:extLst>
          </p:cNvPr>
          <p:cNvSpPr/>
          <p:nvPr/>
        </p:nvSpPr>
        <p:spPr>
          <a:xfrm>
            <a:off x="6377295" y="1808868"/>
            <a:ext cx="288470" cy="262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CACC99-FF79-4506-9DC3-92B2AC5E2273}"/>
              </a:ext>
            </a:extLst>
          </p:cNvPr>
          <p:cNvCxnSpPr>
            <a:cxnSpLocks/>
            <a:stCxn id="4" idx="6"/>
            <a:endCxn id="33" idx="1"/>
          </p:cNvCxnSpPr>
          <p:nvPr/>
        </p:nvCxnSpPr>
        <p:spPr>
          <a:xfrm flipV="1">
            <a:off x="6665765" y="1400001"/>
            <a:ext cx="340190" cy="539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762C963-7880-46F3-B82A-1E36C186FD65}"/>
              </a:ext>
            </a:extLst>
          </p:cNvPr>
          <p:cNvSpPr txBox="1"/>
          <p:nvPr/>
        </p:nvSpPr>
        <p:spPr>
          <a:xfrm>
            <a:off x="7005955" y="799836"/>
            <a:ext cx="2138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latin typeface="+mn-lt"/>
              </a:rPr>
              <a:t>Difficulty: </a:t>
            </a:r>
            <a:r>
              <a:rPr lang="en-US" sz="1800" dirty="0">
                <a:latin typeface="+mn-lt"/>
              </a:rPr>
              <a:t>How many nonces on average miners try until finding a block?</a:t>
            </a:r>
          </a:p>
        </p:txBody>
      </p:sp>
    </p:spTree>
    <p:extLst>
      <p:ext uri="{BB962C8B-B14F-4D97-AF65-F5344CB8AC3E}">
        <p14:creationId xmlns:p14="http://schemas.microsoft.com/office/powerpoint/2010/main" val="23494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3457E-7 L 0.21996 0.002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679E-6 L 0.21996 0.002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3827E-7 L 0.21996 0.002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5" grpId="0"/>
      <p:bldP spid="60" grpId="0" animBg="1"/>
      <p:bldP spid="4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05FBEC-FDDB-934D-8601-D2420A752129}"/>
              </a:ext>
            </a:extLst>
          </p:cNvPr>
          <p:cNvSpPr/>
          <p:nvPr/>
        </p:nvSpPr>
        <p:spPr>
          <a:xfrm>
            <a:off x="126120" y="1495810"/>
            <a:ext cx="1135118" cy="2306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8992-6F79-6F43-B488-DCC7CE1F8429}"/>
              </a:ext>
            </a:extLst>
          </p:cNvPr>
          <p:cNvSpPr txBox="1"/>
          <p:nvPr/>
        </p:nvSpPr>
        <p:spPr>
          <a:xfrm>
            <a:off x="114640" y="885366"/>
            <a:ext cx="1107034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genesis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03B7A7-504C-FF44-9A3C-0FBE832ECFC6}"/>
              </a:ext>
            </a:extLst>
          </p:cNvPr>
          <p:cNvGrpSpPr/>
          <p:nvPr/>
        </p:nvGrpSpPr>
        <p:grpSpPr>
          <a:xfrm>
            <a:off x="262738" y="1008993"/>
            <a:ext cx="4478218" cy="4009588"/>
            <a:chOff x="262738" y="914397"/>
            <a:chExt cx="4478218" cy="40095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D3B48A-1AE2-4C4F-80A0-429BC9628C8F}"/>
                </a:ext>
              </a:extLst>
            </p:cNvPr>
            <p:cNvSpPr/>
            <p:nvPr/>
          </p:nvSpPr>
          <p:spPr>
            <a:xfrm>
              <a:off x="2175638" y="1384023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C9A335-6922-D440-91EB-B50D4F2C6F53}"/>
                </a:ext>
              </a:extLst>
            </p:cNvPr>
            <p:cNvSpPr txBox="1"/>
            <p:nvPr/>
          </p:nvSpPr>
          <p:spPr>
            <a:xfrm>
              <a:off x="2175638" y="1384023"/>
              <a:ext cx="256531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version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r>
                <a:rPr lang="en-US" dirty="0">
                  <a:latin typeface="+mn-lt"/>
                </a:rPr>
                <a:t>	(32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time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bits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nonce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  <a:r>
                <a:rPr lang="en-US" dirty="0">
                  <a:latin typeface="+mn-lt"/>
                </a:rPr>
                <a:t>	(32 bytes)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F28565-A613-1C40-AB4A-C4482E1732B6}"/>
                </a:ext>
              </a:extLst>
            </p:cNvPr>
            <p:cNvCxnSpPr/>
            <p:nvPr/>
          </p:nvCxnSpPr>
          <p:spPr>
            <a:xfrm>
              <a:off x="3389582" y="3678903"/>
              <a:ext cx="1182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D13C24-5D35-564C-A9DA-3D997450819D}"/>
                </a:ext>
              </a:extLst>
            </p:cNvPr>
            <p:cNvSpPr txBox="1"/>
            <p:nvPr/>
          </p:nvSpPr>
          <p:spPr>
            <a:xfrm>
              <a:off x="3332682" y="3708113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80 bytes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B98F414-8C0D-8C45-813F-68FF4E497ABA}"/>
                </a:ext>
              </a:extLst>
            </p:cNvPr>
            <p:cNvSpPr/>
            <p:nvPr/>
          </p:nvSpPr>
          <p:spPr>
            <a:xfrm>
              <a:off x="1513486" y="3724381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B75DD-2D4C-4849-A32A-CB935011BEC3}"/>
                </a:ext>
              </a:extLst>
            </p:cNvPr>
            <p:cNvSpPr/>
            <p:nvPr/>
          </p:nvSpPr>
          <p:spPr>
            <a:xfrm>
              <a:off x="1847642" y="4630438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CF2071-F024-7B40-81F0-8E709DE1E78B}"/>
                </a:ext>
              </a:extLst>
            </p:cNvPr>
            <p:cNvSpPr/>
            <p:nvPr/>
          </p:nvSpPr>
          <p:spPr>
            <a:xfrm>
              <a:off x="3288037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B27EAA-436E-EF4B-97E8-F9E724A5EDE0}"/>
                </a:ext>
              </a:extLst>
            </p:cNvPr>
            <p:cNvSpPr/>
            <p:nvPr/>
          </p:nvSpPr>
          <p:spPr>
            <a:xfrm>
              <a:off x="2135721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3CAD8C-8E37-2949-9907-D2056EB1E69C}"/>
                </a:ext>
              </a:extLst>
            </p:cNvPr>
            <p:cNvSpPr/>
            <p:nvPr/>
          </p:nvSpPr>
          <p:spPr>
            <a:xfrm>
              <a:off x="2711879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561663-1A9A-DE4B-B928-812B62C95879}"/>
                </a:ext>
              </a:extLst>
            </p:cNvPr>
            <p:cNvSpPr/>
            <p:nvPr/>
          </p:nvSpPr>
          <p:spPr>
            <a:xfrm>
              <a:off x="2423800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1AA2CA-920D-3648-AC34-5B07CD65B9B9}"/>
                </a:ext>
              </a:extLst>
            </p:cNvPr>
            <p:cNvSpPr txBox="1"/>
            <p:nvPr/>
          </p:nvSpPr>
          <p:spPr>
            <a:xfrm>
              <a:off x="2397895" y="91439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D71439-DD36-234F-B93A-D857263A6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272" y="4349894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956264-3668-C040-B41D-17C4D7ACE5A0}"/>
                </a:ext>
              </a:extLst>
            </p:cNvPr>
            <p:cNvCxnSpPr/>
            <p:nvPr/>
          </p:nvCxnSpPr>
          <p:spPr>
            <a:xfrm flipV="1">
              <a:off x="2491870" y="4329971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8B30F1-F89B-7240-9324-ADA64527F6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2820" y="4332398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E10937-E9E4-0842-A3DE-7A71925E00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0046" y="4335916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68AB84-DD27-B943-9201-5849B3FDF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1426" y="4034271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7AF4F6-4430-B94E-A4E7-7E04BFF7F9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28" y="3901299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CF7CA5-D679-454B-B7CC-FC13E78359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7507" y="4042212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BE8C83-BC76-5844-862F-9C5C17D82CF8}"/>
                </a:ext>
              </a:extLst>
            </p:cNvPr>
            <p:cNvSpPr/>
            <p:nvPr/>
          </p:nvSpPr>
          <p:spPr>
            <a:xfrm>
              <a:off x="2999958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024605-3A5D-654E-A2F6-8D1DE504A4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1CE466-2C17-A54C-AA38-D1C1C3FAAE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A842D7-7575-844C-A7CF-39C660D1D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7507" y="3905504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9BFA8F-4BAE-4A49-9DAB-DEF4EBA55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7697" y="3591096"/>
              <a:ext cx="21031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ular Callout 60">
              <a:extLst>
                <a:ext uri="{FF2B5EF4-FFF2-40B4-BE49-F238E27FC236}">
                  <a16:creationId xmlns:a16="http://schemas.microsoft.com/office/drawing/2014/main" id="{2624483D-CF83-FF4E-A43C-FAE32186367D}"/>
                </a:ext>
              </a:extLst>
            </p:cNvPr>
            <p:cNvSpPr/>
            <p:nvPr/>
          </p:nvSpPr>
          <p:spPr>
            <a:xfrm>
              <a:off x="262738" y="4197347"/>
              <a:ext cx="1349492" cy="237013"/>
            </a:xfrm>
            <a:prstGeom prst="wedgeRectCallout">
              <a:avLst>
                <a:gd name="adj1" fmla="val 65957"/>
                <a:gd name="adj2" fmla="val 16298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62" name="Right Brace 61">
              <a:extLst>
                <a:ext uri="{FF2B5EF4-FFF2-40B4-BE49-F238E27FC236}">
                  <a16:creationId xmlns:a16="http://schemas.microsoft.com/office/drawing/2014/main" id="{25C87609-7A1C-314B-AECA-32542B3FB4CF}"/>
                </a:ext>
              </a:extLst>
            </p:cNvPr>
            <p:cNvSpPr/>
            <p:nvPr/>
          </p:nvSpPr>
          <p:spPr>
            <a:xfrm>
              <a:off x="1346408" y="1401214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2C9768D9-33F3-B84E-A6DA-45B1F28AD545}"/>
                </a:ext>
              </a:extLst>
            </p:cNvPr>
            <p:cNvCxnSpPr/>
            <p:nvPr/>
          </p:nvCxnSpPr>
          <p:spPr>
            <a:xfrm flipV="1">
              <a:off x="1513486" y="2017604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F9B3DA-C34E-6046-AEED-068AE99ECB70}"/>
                </a:ext>
              </a:extLst>
            </p:cNvPr>
            <p:cNvSpPr txBox="1"/>
            <p:nvPr/>
          </p:nvSpPr>
          <p:spPr>
            <a:xfrm>
              <a:off x="1559953" y="1654073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45C649E-0487-8040-A6C2-02A7BCAE0109}"/>
              </a:ext>
            </a:extLst>
          </p:cNvPr>
          <p:cNvGrpSpPr/>
          <p:nvPr/>
        </p:nvGrpSpPr>
        <p:grpSpPr>
          <a:xfrm>
            <a:off x="3785426" y="989353"/>
            <a:ext cx="3506889" cy="3967467"/>
            <a:chOff x="3785426" y="894757"/>
            <a:chExt cx="3506889" cy="396746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EB4F41A-84DC-0C41-8FF9-29AB3D6B0C1E}"/>
                </a:ext>
              </a:extLst>
            </p:cNvPr>
            <p:cNvGrpSpPr/>
            <p:nvPr/>
          </p:nvGrpSpPr>
          <p:grpSpPr>
            <a:xfrm>
              <a:off x="3785426" y="894757"/>
              <a:ext cx="3506889" cy="3967467"/>
              <a:chOff x="3848490" y="894757"/>
              <a:chExt cx="3506889" cy="396746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C093A47-D76E-674A-B80D-8951859EFA54}"/>
                  </a:ext>
                </a:extLst>
              </p:cNvPr>
              <p:cNvSpPr/>
              <p:nvPr/>
            </p:nvSpPr>
            <p:spPr>
              <a:xfrm>
                <a:off x="5510808" y="1322262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0B10A1C-0CF4-B544-B5CD-C76A36A803DE}"/>
                  </a:ext>
                </a:extLst>
              </p:cNvPr>
              <p:cNvSpPr txBox="1"/>
              <p:nvPr/>
            </p:nvSpPr>
            <p:spPr>
              <a:xfrm>
                <a:off x="5510808" y="1322262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2A5EF9CF-34CE-B14C-8E9F-0B25324FBD54}"/>
                  </a:ext>
                </a:extLst>
              </p:cNvPr>
              <p:cNvSpPr/>
              <p:nvPr/>
            </p:nvSpPr>
            <p:spPr>
              <a:xfrm>
                <a:off x="5069380" y="3662620"/>
                <a:ext cx="2285999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AA2B07E-165C-BD41-B63D-625294DD13E2}"/>
                  </a:ext>
                </a:extLst>
              </p:cNvPr>
              <p:cNvSpPr/>
              <p:nvPr/>
            </p:nvSpPr>
            <p:spPr>
              <a:xfrm>
                <a:off x="5403536" y="4568677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348F71B-8A4A-EC4D-A323-24E684F87805}"/>
                  </a:ext>
                </a:extLst>
              </p:cNvPr>
              <p:cNvSpPr/>
              <p:nvPr/>
            </p:nvSpPr>
            <p:spPr>
              <a:xfrm>
                <a:off x="6843931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CC0184F-1C59-8C49-A9B5-1C84F57CCC1F}"/>
                  </a:ext>
                </a:extLst>
              </p:cNvPr>
              <p:cNvSpPr/>
              <p:nvPr/>
            </p:nvSpPr>
            <p:spPr>
              <a:xfrm>
                <a:off x="5691615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23264A2-EDA9-4B46-BCE6-00ADF872BA19}"/>
                  </a:ext>
                </a:extLst>
              </p:cNvPr>
              <p:cNvSpPr/>
              <p:nvPr/>
            </p:nvSpPr>
            <p:spPr>
              <a:xfrm>
                <a:off x="6267773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BC7157B-706B-944A-BFD6-7F78D1098047}"/>
                  </a:ext>
                </a:extLst>
              </p:cNvPr>
              <p:cNvSpPr/>
              <p:nvPr/>
            </p:nvSpPr>
            <p:spPr>
              <a:xfrm>
                <a:off x="5979694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3A1D6A4-EE15-EB42-9DAC-D622500D27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166" y="4288133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CDF4694-E01F-EA44-BCB6-EC7AD4E32997}"/>
                  </a:ext>
                </a:extLst>
              </p:cNvPr>
              <p:cNvCxnSpPr/>
              <p:nvPr/>
            </p:nvCxnSpPr>
            <p:spPr>
              <a:xfrm flipV="1">
                <a:off x="6047764" y="4268210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A9946D2-5B63-E049-9FF2-BE66EE6B32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8714" y="4270637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40AC0E2-A70D-F543-95AA-F00AD970A8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5940" y="4274155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EE37BBA-73B9-E84C-9EA9-AAEB4E26B5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320" y="3972510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2E6EBE4-1719-7F47-85A5-9793840C22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4622" y="3839538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EB7E53B-F4E5-014B-9D13-62B05D4748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3401" y="3980451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899FE4E-C479-3F4D-A2E1-BDDDCBA03CF5}"/>
                  </a:ext>
                </a:extLst>
              </p:cNvPr>
              <p:cNvSpPr/>
              <p:nvPr/>
            </p:nvSpPr>
            <p:spPr>
              <a:xfrm>
                <a:off x="6555852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F166996-B083-5C4B-89DD-42F956D71F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88746" y="4279719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1603D67-EB77-5641-80C5-6CD85BD328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3394" y="3843743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1C221C3-89F7-1A46-AD15-9B50319BB2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9701" y="3529335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ular Callout 88">
                <a:extLst>
                  <a:ext uri="{FF2B5EF4-FFF2-40B4-BE49-F238E27FC236}">
                    <a16:creationId xmlns:a16="http://schemas.microsoft.com/office/drawing/2014/main" id="{B28DF9C9-C4E6-9E49-B9DA-1E3C412DCAE0}"/>
                  </a:ext>
                </a:extLst>
              </p:cNvPr>
              <p:cNvSpPr/>
              <p:nvPr/>
            </p:nvSpPr>
            <p:spPr>
              <a:xfrm>
                <a:off x="3848490" y="4355716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  <p:sp>
            <p:nvSpPr>
              <p:cNvPr id="90" name="Right Brace 89">
                <a:extLst>
                  <a:ext uri="{FF2B5EF4-FFF2-40B4-BE49-F238E27FC236}">
                    <a16:creationId xmlns:a16="http://schemas.microsoft.com/office/drawing/2014/main" id="{857BB19F-FAA2-014D-8D8B-B1EFF0DB6ACE}"/>
                  </a:ext>
                </a:extLst>
              </p:cNvPr>
              <p:cNvSpPr/>
              <p:nvPr/>
            </p:nvSpPr>
            <p:spPr>
              <a:xfrm>
                <a:off x="4681578" y="1339453"/>
                <a:ext cx="167078" cy="227768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Elbow Connector 90">
                <a:extLst>
                  <a:ext uri="{FF2B5EF4-FFF2-40B4-BE49-F238E27FC236}">
                    <a16:creationId xmlns:a16="http://schemas.microsoft.com/office/drawing/2014/main" id="{36DA2CB0-8632-B64D-859D-8F14682F02A6}"/>
                  </a:ext>
                </a:extLst>
              </p:cNvPr>
              <p:cNvCxnSpPr/>
              <p:nvPr/>
            </p:nvCxnSpPr>
            <p:spPr>
              <a:xfrm flipV="1">
                <a:off x="4848656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AFDE2B3-EB41-9140-A223-802516FED121}"/>
                  </a:ext>
                </a:extLst>
              </p:cNvPr>
              <p:cNvSpPr txBox="1"/>
              <p:nvPr/>
            </p:nvSpPr>
            <p:spPr>
              <a:xfrm>
                <a:off x="4895123" y="1592312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26E5AA1-1CEC-A742-9C4B-350915BB71EE}"/>
                  </a:ext>
                </a:extLst>
              </p:cNvPr>
              <p:cNvSpPr txBox="1"/>
              <p:nvPr/>
            </p:nvSpPr>
            <p:spPr>
              <a:xfrm>
                <a:off x="5752056" y="894757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2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808186D-5403-9441-81E7-8E703E91E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41448" y="4279719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Bitcoin Genesis Block Newspaper&quot; Art Print by MichealGoodman | Redbubble">
            <a:extLst>
              <a:ext uri="{FF2B5EF4-FFF2-40B4-BE49-F238E27FC236}">
                <a16:creationId xmlns:a16="http://schemas.microsoft.com/office/drawing/2014/main" id="{2A87D3BC-B78A-6042-AB63-A70E46E60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7092" r="17874" b="18016"/>
          <a:stretch/>
        </p:blipFill>
        <p:spPr bwMode="auto">
          <a:xfrm>
            <a:off x="212696" y="2404499"/>
            <a:ext cx="979809" cy="13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EA36BC5-D57A-43E5-8C2B-C591B294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Bitcoin: Block Headers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A2C6C3-2FB1-4046-BC06-14EE2479C87C}"/>
              </a:ext>
            </a:extLst>
          </p:cNvPr>
          <p:cNvSpPr/>
          <p:nvPr/>
        </p:nvSpPr>
        <p:spPr>
          <a:xfrm>
            <a:off x="2009774" y="2571020"/>
            <a:ext cx="993881" cy="540580"/>
          </a:xfrm>
          <a:prstGeom prst="ellipse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921052-9ADB-4683-A564-FAFA99B0FCC7}"/>
              </a:ext>
            </a:extLst>
          </p:cNvPr>
          <p:cNvCxnSpPr>
            <a:cxnSpLocks/>
            <a:stCxn id="13" idx="6"/>
            <a:endCxn id="94" idx="1"/>
          </p:cNvCxnSpPr>
          <p:nvPr/>
        </p:nvCxnSpPr>
        <p:spPr>
          <a:xfrm flipV="1">
            <a:off x="3003655" y="2822230"/>
            <a:ext cx="3839792" cy="1908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3C85DB0-44CF-4253-BF9C-81426777F10D}"/>
                  </a:ext>
                </a:extLst>
              </p:cNvPr>
              <p:cNvSpPr txBox="1"/>
              <p:nvPr/>
            </p:nvSpPr>
            <p:spPr>
              <a:xfrm>
                <a:off x="6843447" y="2480341"/>
                <a:ext cx="2221763" cy="683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target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/>
                  <a:t>):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𝟐𝟓𝟔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3C85DB0-44CF-4253-BF9C-81426777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447" y="2480341"/>
                <a:ext cx="2221763" cy="683777"/>
              </a:xfrm>
              <a:prstGeom prst="rect">
                <a:avLst/>
              </a:prstGeom>
              <a:blipFill>
                <a:blip r:embed="rId3"/>
                <a:stretch>
                  <a:fillRect l="-4396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0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B6D3-28C0-4C78-ABC5-D999F824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Bitcoin: Difficulty Adjustment</a:t>
            </a:r>
          </a:p>
        </p:txBody>
      </p:sp>
      <p:pic>
        <p:nvPicPr>
          <p:cNvPr id="4" name="Graphic 3" descr="Stop">
            <a:extLst>
              <a:ext uri="{FF2B5EF4-FFF2-40B4-BE49-F238E27FC236}">
                <a16:creationId xmlns:a16="http://schemas.microsoft.com/office/drawing/2014/main" id="{F7EE9722-5798-4958-81DE-6B6895ECA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6597" y="2270848"/>
            <a:ext cx="377876" cy="377876"/>
          </a:xfrm>
          <a:prstGeom prst="rect">
            <a:avLst/>
          </a:prstGeom>
        </p:spPr>
      </p:pic>
      <p:pic>
        <p:nvPicPr>
          <p:cNvPr id="5" name="Graphic 4" descr="Stop">
            <a:extLst>
              <a:ext uri="{FF2B5EF4-FFF2-40B4-BE49-F238E27FC236}">
                <a16:creationId xmlns:a16="http://schemas.microsoft.com/office/drawing/2014/main" id="{7CAFBF20-CC32-4195-874A-D45BEB95E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2269" y="2267250"/>
            <a:ext cx="377876" cy="37787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576216-7952-47E8-AA4F-CC0D44960AB9}"/>
              </a:ext>
            </a:extLst>
          </p:cNvPr>
          <p:cNvCxnSpPr>
            <a:cxnSpLocks/>
            <a:stCxn id="4" idx="1"/>
            <a:endCxn id="30" idx="3"/>
          </p:cNvCxnSpPr>
          <p:nvPr/>
        </p:nvCxnSpPr>
        <p:spPr>
          <a:xfrm flipH="1">
            <a:off x="7247031" y="2459786"/>
            <a:ext cx="289566" cy="1288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 descr="Stop">
            <a:extLst>
              <a:ext uri="{FF2B5EF4-FFF2-40B4-BE49-F238E27FC236}">
                <a16:creationId xmlns:a16="http://schemas.microsoft.com/office/drawing/2014/main" id="{B72DA4BB-2A6E-4119-BA0E-55B71B7EE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7275" y="2284441"/>
            <a:ext cx="377876" cy="37787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A55303-0C3B-44F5-8C7B-F0F9767FC0EB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676592" y="2473379"/>
            <a:ext cx="270683" cy="0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Graphic 9" descr="Stop">
            <a:extLst>
              <a:ext uri="{FF2B5EF4-FFF2-40B4-BE49-F238E27FC236}">
                <a16:creationId xmlns:a16="http://schemas.microsoft.com/office/drawing/2014/main" id="{69D4852E-AC79-4D31-B4F1-946CA91BC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3685" y="2282373"/>
            <a:ext cx="377876" cy="377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C4360A-E725-49E8-A82E-FB1ADCD365F0}"/>
              </a:ext>
            </a:extLst>
          </p:cNvPr>
          <p:cNvSpPr txBox="1"/>
          <p:nvPr/>
        </p:nvSpPr>
        <p:spPr>
          <a:xfrm>
            <a:off x="6229982" y="2180593"/>
            <a:ext cx="373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A67D14-5AA6-40F6-85DF-4C51BB72A68A}"/>
              </a:ext>
            </a:extLst>
          </p:cNvPr>
          <p:cNvSpPr txBox="1"/>
          <p:nvPr/>
        </p:nvSpPr>
        <p:spPr>
          <a:xfrm>
            <a:off x="1692039" y="2148603"/>
            <a:ext cx="33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pic>
        <p:nvPicPr>
          <p:cNvPr id="13" name="Graphic 12" descr="Stop">
            <a:extLst>
              <a:ext uri="{FF2B5EF4-FFF2-40B4-BE49-F238E27FC236}">
                <a16:creationId xmlns:a16="http://schemas.microsoft.com/office/drawing/2014/main" id="{9B815182-B839-417E-A51E-8033C8D9F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6594" y="2267250"/>
            <a:ext cx="377876" cy="377876"/>
          </a:xfrm>
          <a:prstGeom prst="rect">
            <a:avLst/>
          </a:prstGeom>
        </p:spPr>
      </p:pic>
      <p:pic>
        <p:nvPicPr>
          <p:cNvPr id="14" name="Graphic 13" descr="Stop">
            <a:extLst>
              <a:ext uri="{FF2B5EF4-FFF2-40B4-BE49-F238E27FC236}">
                <a16:creationId xmlns:a16="http://schemas.microsoft.com/office/drawing/2014/main" id="{FA4CEC04-5825-4F0F-A9E9-042261242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9442" y="2272136"/>
            <a:ext cx="377876" cy="377876"/>
          </a:xfrm>
          <a:prstGeom prst="rect">
            <a:avLst/>
          </a:prstGeom>
        </p:spPr>
      </p:pic>
      <p:pic>
        <p:nvPicPr>
          <p:cNvPr id="15" name="Graphic 14" descr="Stop">
            <a:extLst>
              <a:ext uri="{FF2B5EF4-FFF2-40B4-BE49-F238E27FC236}">
                <a16:creationId xmlns:a16="http://schemas.microsoft.com/office/drawing/2014/main" id="{2AE7C1BB-83A5-4859-8033-7F38D54DD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0529" y="2269994"/>
            <a:ext cx="377876" cy="37787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74666B-1542-42E5-8AF2-F873433CBCED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>
          <a:xfrm flipH="1" flipV="1">
            <a:off x="3388405" y="2458932"/>
            <a:ext cx="311037" cy="2142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C2BD70-38FD-4A8C-901A-22441E5B049D}"/>
              </a:ext>
            </a:extLst>
          </p:cNvPr>
          <p:cNvCxnSpPr>
            <a:cxnSpLocks/>
            <a:stCxn id="10" idx="1"/>
            <a:endCxn id="20" idx="3"/>
          </p:cNvCxnSpPr>
          <p:nvPr/>
        </p:nvCxnSpPr>
        <p:spPr>
          <a:xfrm flipH="1">
            <a:off x="5015401" y="2471311"/>
            <a:ext cx="288284" cy="2568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F1BE27-DF3D-4B9E-B007-A04B8E679928}"/>
              </a:ext>
            </a:extLst>
          </p:cNvPr>
          <p:cNvCxnSpPr>
            <a:cxnSpLocks/>
            <a:stCxn id="15" idx="1"/>
            <a:endCxn id="5" idx="3"/>
          </p:cNvCxnSpPr>
          <p:nvPr/>
        </p:nvCxnSpPr>
        <p:spPr>
          <a:xfrm flipH="1" flipV="1">
            <a:off x="2720145" y="2456188"/>
            <a:ext cx="290384" cy="2744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874BAA-37BF-4B2D-A052-C57CB101EF5D}"/>
              </a:ext>
            </a:extLst>
          </p:cNvPr>
          <p:cNvCxnSpPr>
            <a:cxnSpLocks/>
          </p:cNvCxnSpPr>
          <p:nvPr/>
        </p:nvCxnSpPr>
        <p:spPr>
          <a:xfrm flipH="1">
            <a:off x="2016546" y="2473934"/>
            <a:ext cx="310145" cy="3043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Graphic 19" descr="Stop">
            <a:extLst>
              <a:ext uri="{FF2B5EF4-FFF2-40B4-BE49-F238E27FC236}">
                <a16:creationId xmlns:a16="http://schemas.microsoft.com/office/drawing/2014/main" id="{4B652F3D-7D0E-4944-BB54-9038B1BF6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7525" y="2284941"/>
            <a:ext cx="377876" cy="377876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51D391-0C70-44AA-8569-E32580F3ABC6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4377388" y="2473879"/>
            <a:ext cx="260137" cy="7238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F6824-8019-43C7-9E22-55BA219AA35E}"/>
              </a:ext>
            </a:extLst>
          </p:cNvPr>
          <p:cNvCxnSpPr>
            <a:cxnSpLocks/>
          </p:cNvCxnSpPr>
          <p:nvPr/>
        </p:nvCxnSpPr>
        <p:spPr>
          <a:xfrm>
            <a:off x="3562169" y="2138411"/>
            <a:ext cx="553" cy="5959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470D23D-28E1-4B94-AA69-1F8922AB65E6}"/>
              </a:ext>
            </a:extLst>
          </p:cNvPr>
          <p:cNvSpPr txBox="1"/>
          <p:nvPr/>
        </p:nvSpPr>
        <p:spPr>
          <a:xfrm>
            <a:off x="4003592" y="2148603"/>
            <a:ext cx="373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BE9164-9662-48F5-B7B8-C238F6F017F9}"/>
              </a:ext>
            </a:extLst>
          </p:cNvPr>
          <p:cNvCxnSpPr>
            <a:cxnSpLocks/>
          </p:cNvCxnSpPr>
          <p:nvPr/>
        </p:nvCxnSpPr>
        <p:spPr>
          <a:xfrm>
            <a:off x="5811933" y="2148603"/>
            <a:ext cx="553" cy="5959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Stop">
            <a:extLst>
              <a:ext uri="{FF2B5EF4-FFF2-40B4-BE49-F238E27FC236}">
                <a16:creationId xmlns:a16="http://schemas.microsoft.com/office/drawing/2014/main" id="{6A31F34A-AD2E-4C44-81E6-8FCDB703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155" y="2272136"/>
            <a:ext cx="377876" cy="377876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1D3D05-44A0-4D85-BB25-3444A580469D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6581588" y="2459786"/>
            <a:ext cx="287567" cy="1288"/>
          </a:xfrm>
          <a:prstGeom prst="straightConnector1">
            <a:avLst/>
          </a:prstGeom>
          <a:solidFill>
            <a:srgbClr val="FF0000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ight Brace 34">
            <a:extLst>
              <a:ext uri="{FF2B5EF4-FFF2-40B4-BE49-F238E27FC236}">
                <a16:creationId xmlns:a16="http://schemas.microsoft.com/office/drawing/2014/main" id="{1DE998F4-580B-4DB4-8E2A-80BA19EC3E82}"/>
              </a:ext>
            </a:extLst>
          </p:cNvPr>
          <p:cNvSpPr/>
          <p:nvPr/>
        </p:nvSpPr>
        <p:spPr>
          <a:xfrm rot="5400000">
            <a:off x="2364560" y="1855692"/>
            <a:ext cx="190748" cy="220446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09D95F-79C4-4464-BC35-12F07F72E26D}"/>
                  </a:ext>
                </a:extLst>
              </p:cNvPr>
              <p:cNvSpPr txBox="1"/>
              <p:nvPr/>
            </p:nvSpPr>
            <p:spPr>
              <a:xfrm>
                <a:off x="741045" y="3119852"/>
                <a:ext cx="26473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2016 blocks</a:t>
                </a:r>
              </a:p>
              <a:p>
                <a:pPr algn="ctr"/>
                <a:r>
                  <a:rPr lang="en-US" sz="1600" dirty="0">
                    <a:latin typeface="+mn-lt"/>
                  </a:rPr>
                  <a:t>Time it took to mine: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(min)</a:t>
                </a:r>
              </a:p>
              <a:p>
                <a:pPr algn="ctr"/>
                <a:r>
                  <a:rPr lang="en-US" sz="1600" dirty="0">
                    <a:latin typeface="+mn-lt"/>
                  </a:rPr>
                  <a:t>Target: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09D95F-79C4-4464-BC35-12F07F72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45" y="3119852"/>
                <a:ext cx="2647360" cy="830997"/>
              </a:xfrm>
              <a:prstGeom prst="rect">
                <a:avLst/>
              </a:prstGeom>
              <a:blipFill>
                <a:blip r:embed="rId4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Brace 36">
            <a:extLst>
              <a:ext uri="{FF2B5EF4-FFF2-40B4-BE49-F238E27FC236}">
                <a16:creationId xmlns:a16="http://schemas.microsoft.com/office/drawing/2014/main" id="{CBD2B441-9FC5-40AB-BEBF-36AA37B12D57}"/>
              </a:ext>
            </a:extLst>
          </p:cNvPr>
          <p:cNvSpPr/>
          <p:nvPr/>
        </p:nvSpPr>
        <p:spPr>
          <a:xfrm rot="5400000">
            <a:off x="4614325" y="1855693"/>
            <a:ext cx="190748" cy="220446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5ECDB9-2F4F-4704-A080-F87CF63F5C82}"/>
                  </a:ext>
                </a:extLst>
              </p:cNvPr>
              <p:cNvSpPr txBox="1"/>
              <p:nvPr/>
            </p:nvSpPr>
            <p:spPr>
              <a:xfrm>
                <a:off x="3252534" y="3145981"/>
                <a:ext cx="27699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2016 blocks</a:t>
                </a:r>
              </a:p>
              <a:p>
                <a:pPr algn="ctr"/>
                <a:r>
                  <a:rPr lang="en-US" sz="1600" dirty="0">
                    <a:latin typeface="+mn-lt"/>
                  </a:rPr>
                  <a:t>Time it took to mine: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(min)</a:t>
                </a:r>
              </a:p>
              <a:p>
                <a:pPr algn="ctr"/>
                <a:r>
                  <a:rPr lang="en-US" sz="1600" dirty="0">
                    <a:latin typeface="+mn-lt"/>
                  </a:rPr>
                  <a:t>Target: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5ECDB9-2F4F-4704-A080-F87CF63F5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534" y="3145981"/>
                <a:ext cx="2769981" cy="830997"/>
              </a:xfrm>
              <a:prstGeom prst="rect">
                <a:avLst/>
              </a:prstGeom>
              <a:blipFill>
                <a:blip r:embed="rId5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ight Brace 38">
            <a:extLst>
              <a:ext uri="{FF2B5EF4-FFF2-40B4-BE49-F238E27FC236}">
                <a16:creationId xmlns:a16="http://schemas.microsoft.com/office/drawing/2014/main" id="{3D454272-B633-444B-B6EE-A9E1313347F9}"/>
              </a:ext>
            </a:extLst>
          </p:cNvPr>
          <p:cNvSpPr/>
          <p:nvPr/>
        </p:nvSpPr>
        <p:spPr>
          <a:xfrm rot="5400000">
            <a:off x="6864091" y="1855692"/>
            <a:ext cx="190748" cy="220446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1B2D520-9B13-423E-BBB8-C463B7C27040}"/>
                  </a:ext>
                </a:extLst>
              </p:cNvPr>
              <p:cNvSpPr txBox="1"/>
              <p:nvPr/>
            </p:nvSpPr>
            <p:spPr>
              <a:xfrm>
                <a:off x="6022515" y="3119851"/>
                <a:ext cx="26653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2016 blocks</a:t>
                </a:r>
              </a:p>
              <a:p>
                <a:pPr algn="ctr"/>
                <a:r>
                  <a:rPr lang="en-US" sz="1600" dirty="0">
                    <a:latin typeface="+mn-lt"/>
                  </a:rPr>
                  <a:t>Time it took to mine: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(min)</a:t>
                </a:r>
              </a:p>
              <a:p>
                <a:pPr algn="ctr"/>
                <a:r>
                  <a:rPr lang="en-US" sz="1600" dirty="0">
                    <a:latin typeface="+mn-lt"/>
                  </a:rPr>
                  <a:t>Target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1B2D520-9B13-423E-BBB8-C463B7C27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515" y="3119851"/>
                <a:ext cx="2665320" cy="830997"/>
              </a:xfrm>
              <a:prstGeom prst="rect">
                <a:avLst/>
              </a:prstGeom>
              <a:blipFill>
                <a:blip r:embed="rId6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U-Turn 40">
            <a:extLst>
              <a:ext uri="{FF2B5EF4-FFF2-40B4-BE49-F238E27FC236}">
                <a16:creationId xmlns:a16="http://schemas.microsoft.com/office/drawing/2014/main" id="{79CE3F7C-E6A5-4A56-8DDB-E99F565A77FC}"/>
              </a:ext>
            </a:extLst>
          </p:cNvPr>
          <p:cNvSpPr/>
          <p:nvPr/>
        </p:nvSpPr>
        <p:spPr>
          <a:xfrm>
            <a:off x="2342269" y="1746799"/>
            <a:ext cx="2044131" cy="339143"/>
          </a:xfrm>
          <a:prstGeom prst="uturnArrow">
            <a:avLst>
              <a:gd name="adj1" fmla="val 32117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U-Turn 41">
            <a:extLst>
              <a:ext uri="{FF2B5EF4-FFF2-40B4-BE49-F238E27FC236}">
                <a16:creationId xmlns:a16="http://schemas.microsoft.com/office/drawing/2014/main" id="{56609EA7-F827-4C62-AB0B-2496A5D1DB43}"/>
              </a:ext>
            </a:extLst>
          </p:cNvPr>
          <p:cNvSpPr/>
          <p:nvPr/>
        </p:nvSpPr>
        <p:spPr>
          <a:xfrm>
            <a:off x="4507456" y="1746798"/>
            <a:ext cx="2044131" cy="339143"/>
          </a:xfrm>
          <a:prstGeom prst="uturnArrow">
            <a:avLst>
              <a:gd name="adj1" fmla="val 32117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A7DC6A-E972-4A3A-9F4F-4841E6ED637D}"/>
                  </a:ext>
                </a:extLst>
              </p:cNvPr>
              <p:cNvSpPr txBox="1"/>
              <p:nvPr/>
            </p:nvSpPr>
            <p:spPr>
              <a:xfrm>
                <a:off x="167039" y="1162839"/>
                <a:ext cx="4319304" cy="525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New target: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2016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𝑚𝑖𝑛𝑠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A7DC6A-E972-4A3A-9F4F-4841E6ED6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9" y="1162839"/>
                <a:ext cx="4319304" cy="525785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1A2628-3252-413D-B39D-751C2B33529B}"/>
                  </a:ext>
                </a:extLst>
              </p:cNvPr>
              <p:cNvSpPr txBox="1"/>
              <p:nvPr/>
            </p:nvSpPr>
            <p:spPr>
              <a:xfrm>
                <a:off x="4303054" y="1169089"/>
                <a:ext cx="4557067" cy="525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New target: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2016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𝑚𝑖𝑛𝑠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1A2628-3252-413D-B39D-751C2B335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4" y="1169089"/>
                <a:ext cx="4557067" cy="525785"/>
              </a:xfrm>
              <a:prstGeom prst="rect">
                <a:avLst/>
              </a:prstGeom>
              <a:blipFill>
                <a:blip r:embed="rId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996209B-BDFE-4976-BF59-615DE0FC687D}"/>
              </a:ext>
            </a:extLst>
          </p:cNvPr>
          <p:cNvSpPr txBox="1"/>
          <p:nvPr/>
        </p:nvSpPr>
        <p:spPr>
          <a:xfrm>
            <a:off x="457200" y="4180114"/>
            <a:ext cx="830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New target is not allowed to be more than 4x old target.</a:t>
            </a:r>
          </a:p>
          <a:p>
            <a:pPr algn="ctr"/>
            <a:r>
              <a:rPr lang="en-US" dirty="0">
                <a:latin typeface="+mn-lt"/>
              </a:rPr>
              <a:t>New target is not allowed to be less than ¼ x old target.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08A9D7-CDBE-47F3-8F19-B3A47B57B934}"/>
              </a:ext>
            </a:extLst>
          </p:cNvPr>
          <p:cNvSpPr txBox="1"/>
          <p:nvPr/>
        </p:nvSpPr>
        <p:spPr>
          <a:xfrm>
            <a:off x="3031015" y="2221520"/>
            <a:ext cx="33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726459-CACA-41D6-8C1C-2C922B4F8B2B}"/>
              </a:ext>
            </a:extLst>
          </p:cNvPr>
          <p:cNvSpPr txBox="1"/>
          <p:nvPr/>
        </p:nvSpPr>
        <p:spPr>
          <a:xfrm>
            <a:off x="5325388" y="2241872"/>
            <a:ext cx="33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AF3590-3FB4-4745-B174-D47C0A713707}"/>
              </a:ext>
            </a:extLst>
          </p:cNvPr>
          <p:cNvSpPr txBox="1"/>
          <p:nvPr/>
        </p:nvSpPr>
        <p:spPr>
          <a:xfrm>
            <a:off x="7552896" y="2215720"/>
            <a:ext cx="33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09C28D-E812-4905-A4DB-35D722B43E2B}"/>
              </a:ext>
            </a:extLst>
          </p:cNvPr>
          <p:cNvSpPr txBox="1"/>
          <p:nvPr/>
        </p:nvSpPr>
        <p:spPr>
          <a:xfrm>
            <a:off x="166725" y="4903165"/>
            <a:ext cx="3670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0" dirty="0">
                <a:solidFill>
                  <a:srgbClr val="212529"/>
                </a:solidFill>
                <a:effectLst/>
                <a:latin typeface="+mn-lt"/>
              </a:rPr>
              <a:t>The Bitcoin Backbone Protocol with Chains of Variable Difficulty (2016)</a:t>
            </a:r>
          </a:p>
        </p:txBody>
      </p:sp>
    </p:spTree>
    <p:extLst>
      <p:ext uri="{BB962C8B-B14F-4D97-AF65-F5344CB8AC3E}">
        <p14:creationId xmlns:p14="http://schemas.microsoft.com/office/powerpoint/2010/main" val="23164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8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 animBg="1"/>
      <p:bldP spid="47" grpId="0"/>
      <p:bldP spid="48" grpId="0"/>
      <p:bldP spid="49" grpId="0"/>
      <p:bldP spid="34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3059-7FF4-4224-A97B-D82D12DF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71B2A-2BEC-4114-B216-A6F032364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69219"/>
                <a:ext cx="8004810" cy="326350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Bitcoin uses </a:t>
                </a:r>
                <a:r>
                  <a:rPr lang="en-US" sz="2000" b="1" dirty="0"/>
                  <a:t>Nakamoto consensus</a:t>
                </a:r>
                <a:r>
                  <a:rPr lang="en-US" sz="2000" dirty="0"/>
                  <a:t>:</a:t>
                </a:r>
              </a:p>
              <a:p>
                <a:r>
                  <a:rPr lang="en-US" sz="2000" b="1" dirty="0"/>
                  <a:t>Fork-choice / proposal rule: </a:t>
                </a:r>
                <a:r>
                  <a:rPr lang="en-US" sz="2000" dirty="0"/>
                  <a:t>At any given time, each honest miner attempts to extend (i.e., mines on the tip of) the </a:t>
                </a:r>
                <a:r>
                  <a:rPr lang="en-US" sz="2000" u="sng" dirty="0"/>
                  <a:t>heaviest</a:t>
                </a:r>
                <a:r>
                  <a:rPr lang="en-US" sz="2000" dirty="0"/>
                  <a:t> (longest for us) chain in its view (Ties broken </a:t>
                </a:r>
                <a:r>
                  <a:rPr lang="en-US" sz="2000" dirty="0" err="1"/>
                  <a:t>adversarially</a:t>
                </a:r>
                <a:r>
                  <a:rPr lang="en-US" sz="2000" dirty="0"/>
                  <a:t>).  </a:t>
                </a:r>
              </a:p>
              <a:p>
                <a:r>
                  <a:rPr lang="en-US" sz="2000" b="1" dirty="0"/>
                  <a:t>Confirmation rule: </a:t>
                </a:r>
                <a:r>
                  <a:rPr lang="en-US" sz="2000" dirty="0"/>
                  <a:t>Each miner confirms the block (along with its prefix) that is </a:t>
                </a:r>
                <a:r>
                  <a:rPr lang="en-US" sz="2000" i="1" dirty="0"/>
                  <a:t>k</a:t>
                </a:r>
                <a:r>
                  <a:rPr lang="en-US" sz="2000" dirty="0"/>
                  <a:t>-deep within the longest chain in its view.</a:t>
                </a:r>
              </a:p>
              <a:p>
                <a:pPr lvl="1"/>
                <a:r>
                  <a:rPr lang="en-US" sz="2000" dirty="0"/>
                  <a:t>In practice,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Miners and clients accept the transactions in the latest confirmed block and its prefix </a:t>
                </a:r>
                <a:r>
                  <a:rPr lang="en-US" sz="2000" u="sng" dirty="0"/>
                  <a:t>as their log</a:t>
                </a:r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Note that </a:t>
                </a:r>
                <a:r>
                  <a:rPr lang="en-US" sz="2000" i="1" dirty="0"/>
                  <a:t>confirmation</a:t>
                </a:r>
                <a:r>
                  <a:rPr lang="en-US" sz="2000" dirty="0"/>
                  <a:t> is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different</a:t>
                </a:r>
                <a:r>
                  <a:rPr lang="en-US" sz="2000" dirty="0"/>
                  <a:t> from </a:t>
                </a:r>
                <a:r>
                  <a:rPr lang="en-US" sz="2000" i="1" dirty="0"/>
                  <a:t>finalization</a:t>
                </a:r>
                <a:r>
                  <a:rPr lang="en-US" sz="2000" dirty="0"/>
                  <a:t>.</a:t>
                </a:r>
              </a:p>
              <a:p>
                <a:r>
                  <a:rPr lang="en-US" sz="2000" b="1" dirty="0"/>
                  <a:t>Leader selection rule: </a:t>
                </a:r>
                <a:r>
                  <a:rPr lang="en-US" sz="2000" dirty="0"/>
                  <a:t>Proof-of-Work.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71B2A-2BEC-4114-B216-A6F032364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69219"/>
                <a:ext cx="8004810" cy="3263504"/>
              </a:xfrm>
              <a:blipFill>
                <a:blip r:embed="rId3"/>
                <a:stretch>
                  <a:fillRect l="-685" t="-2430" r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542592F-07A9-469E-88D1-D1B9A6F9D07C}"/>
              </a:ext>
            </a:extLst>
          </p:cNvPr>
          <p:cNvSpPr/>
          <p:nvPr/>
        </p:nvSpPr>
        <p:spPr>
          <a:xfrm>
            <a:off x="4684815" y="1859967"/>
            <a:ext cx="1274587" cy="4195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513969-6C1A-4387-9DE7-B48363F633C7}"/>
              </a:ext>
            </a:extLst>
          </p:cNvPr>
          <p:cNvCxnSpPr>
            <a:cxnSpLocks/>
            <a:stCxn id="4" idx="0"/>
            <a:endCxn id="6" idx="2"/>
          </p:cNvCxnSpPr>
          <p:nvPr/>
        </p:nvCxnSpPr>
        <p:spPr>
          <a:xfrm flipH="1" flipV="1">
            <a:off x="5322108" y="1369219"/>
            <a:ext cx="1" cy="490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4B9E412-2B42-42D1-B677-3E74B5FAFAB5}"/>
              </a:ext>
            </a:extLst>
          </p:cNvPr>
          <p:cNvSpPr txBox="1"/>
          <p:nvPr/>
        </p:nvSpPr>
        <p:spPr>
          <a:xfrm>
            <a:off x="3712491" y="999887"/>
            <a:ext cx="321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Chain with the highest difficulty!</a:t>
            </a:r>
          </a:p>
        </p:txBody>
      </p:sp>
    </p:spTree>
    <p:extLst>
      <p:ext uri="{BB962C8B-B14F-4D97-AF65-F5344CB8AC3E}">
        <p14:creationId xmlns:p14="http://schemas.microsoft.com/office/powerpoint/2010/main" val="198574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world map black and white, black and white world map | World map outline,  Blank world map, World map printable">
            <a:extLst>
              <a:ext uri="{FF2B5EF4-FFF2-40B4-BE49-F238E27FC236}">
                <a16:creationId xmlns:a16="http://schemas.microsoft.com/office/drawing/2014/main" id="{D252034C-97FC-4ACA-BDB3-8EE92EE8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12" y="1341565"/>
            <a:ext cx="7074177" cy="35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A7C1A-6777-4867-BE86-1127B51D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CA74A0D-6B4D-4CD2-9D44-69C831A2CCB5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700775" y="2095486"/>
            <a:ext cx="4233" cy="496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D4DCA68-5029-41AA-B245-23FE3C352652}"/>
              </a:ext>
            </a:extLst>
          </p:cNvPr>
          <p:cNvCxnSpPr>
            <a:cxnSpLocks/>
          </p:cNvCxnSpPr>
          <p:nvPr/>
        </p:nvCxnSpPr>
        <p:spPr>
          <a:xfrm flipV="1">
            <a:off x="705008" y="2947562"/>
            <a:ext cx="0" cy="50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D28BB8A-6399-45D9-8C2D-9F8D7D21B8BD}"/>
              </a:ext>
            </a:extLst>
          </p:cNvPr>
          <p:cNvCxnSpPr>
            <a:cxnSpLocks/>
          </p:cNvCxnSpPr>
          <p:nvPr/>
        </p:nvCxnSpPr>
        <p:spPr>
          <a:xfrm flipV="1">
            <a:off x="700775" y="3858574"/>
            <a:ext cx="4233" cy="497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Graphic 51" descr="Mining tools">
            <a:extLst>
              <a:ext uri="{FF2B5EF4-FFF2-40B4-BE49-F238E27FC236}">
                <a16:creationId xmlns:a16="http://schemas.microsoft.com/office/drawing/2014/main" id="{9B452183-CCF0-4C04-BA94-441CAFFFF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558" y="2178926"/>
            <a:ext cx="354900" cy="3549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9444393-601D-4E45-9410-37224CCF0ED0}"/>
              </a:ext>
            </a:extLst>
          </p:cNvPr>
          <p:cNvSpPr/>
          <p:nvPr/>
        </p:nvSpPr>
        <p:spPr>
          <a:xfrm>
            <a:off x="4177943" y="1663467"/>
            <a:ext cx="1017045" cy="96434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DDBA17-EACF-44A0-B55E-89559596B53E}"/>
              </a:ext>
            </a:extLst>
          </p:cNvPr>
          <p:cNvGrpSpPr/>
          <p:nvPr/>
        </p:nvGrpSpPr>
        <p:grpSpPr>
          <a:xfrm>
            <a:off x="4033698" y="1992601"/>
            <a:ext cx="354900" cy="354900"/>
            <a:chOff x="6863823" y="504327"/>
            <a:chExt cx="473200" cy="473200"/>
          </a:xfrm>
        </p:grpSpPr>
        <p:pic>
          <p:nvPicPr>
            <p:cNvPr id="31" name="Graphic 30" descr="Stop">
              <a:extLst>
                <a:ext uri="{FF2B5EF4-FFF2-40B4-BE49-F238E27FC236}">
                  <a16:creationId xmlns:a16="http://schemas.microsoft.com/office/drawing/2014/main" id="{629E4DEC-4ED2-43E3-9A60-CB5B334FA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63823" y="504327"/>
              <a:ext cx="473200" cy="473200"/>
            </a:xfrm>
            <a:prstGeom prst="rect">
              <a:avLst/>
            </a:prstGeom>
          </p:spPr>
        </p:pic>
        <p:pic>
          <p:nvPicPr>
            <p:cNvPr id="32" name="Graphic 31" descr="Coins">
              <a:extLst>
                <a:ext uri="{FF2B5EF4-FFF2-40B4-BE49-F238E27FC236}">
                  <a16:creationId xmlns:a16="http://schemas.microsoft.com/office/drawing/2014/main" id="{735B3038-A8E1-4F67-9053-12ED8AD28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20077" y="563882"/>
              <a:ext cx="360692" cy="36069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8C5E69A-D264-4CEE-954A-2F2FEE9B6CAC}"/>
              </a:ext>
            </a:extLst>
          </p:cNvPr>
          <p:cNvGrpSpPr/>
          <p:nvPr/>
        </p:nvGrpSpPr>
        <p:grpSpPr>
          <a:xfrm>
            <a:off x="527558" y="1740586"/>
            <a:ext cx="354900" cy="354900"/>
            <a:chOff x="3505297" y="737037"/>
            <a:chExt cx="473200" cy="473200"/>
          </a:xfrm>
          <a:solidFill>
            <a:srgbClr val="FF0000"/>
          </a:solidFill>
        </p:grpSpPr>
        <p:pic>
          <p:nvPicPr>
            <p:cNvPr id="35" name="Graphic 34" descr="Stop">
              <a:extLst>
                <a:ext uri="{FF2B5EF4-FFF2-40B4-BE49-F238E27FC236}">
                  <a16:creationId xmlns:a16="http://schemas.microsoft.com/office/drawing/2014/main" id="{48E90473-03EA-4B13-BDBD-0D263BB0A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05297" y="737037"/>
              <a:ext cx="473200" cy="473200"/>
            </a:xfrm>
            <a:prstGeom prst="rect">
              <a:avLst/>
            </a:prstGeom>
          </p:spPr>
        </p:pic>
        <p:pic>
          <p:nvPicPr>
            <p:cNvPr id="36" name="Graphic 35" descr="Lock">
              <a:extLst>
                <a:ext uri="{FF2B5EF4-FFF2-40B4-BE49-F238E27FC236}">
                  <a16:creationId xmlns:a16="http://schemas.microsoft.com/office/drawing/2014/main" id="{E4F10421-62A8-443A-9262-4322E6A9A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76089" y="807829"/>
              <a:ext cx="331615" cy="33161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1159B1A-AEBC-437F-AA6D-DE703ED195FE}"/>
              </a:ext>
            </a:extLst>
          </p:cNvPr>
          <p:cNvGrpSpPr/>
          <p:nvPr/>
        </p:nvGrpSpPr>
        <p:grpSpPr>
          <a:xfrm>
            <a:off x="6749473" y="3892356"/>
            <a:ext cx="354900" cy="354900"/>
            <a:chOff x="6863823" y="504327"/>
            <a:chExt cx="473200" cy="473200"/>
          </a:xfrm>
        </p:grpSpPr>
        <p:pic>
          <p:nvPicPr>
            <p:cNvPr id="49" name="Graphic 48" descr="Stop">
              <a:extLst>
                <a:ext uri="{FF2B5EF4-FFF2-40B4-BE49-F238E27FC236}">
                  <a16:creationId xmlns:a16="http://schemas.microsoft.com/office/drawing/2014/main" id="{99B35E64-BC0E-43DB-9BB0-ED5EEE00E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63823" y="504327"/>
              <a:ext cx="473200" cy="473200"/>
            </a:xfrm>
            <a:prstGeom prst="rect">
              <a:avLst/>
            </a:prstGeom>
          </p:spPr>
        </p:pic>
        <p:pic>
          <p:nvPicPr>
            <p:cNvPr id="50" name="Graphic 49" descr="Coins">
              <a:extLst>
                <a:ext uri="{FF2B5EF4-FFF2-40B4-BE49-F238E27FC236}">
                  <a16:creationId xmlns:a16="http://schemas.microsoft.com/office/drawing/2014/main" id="{B39358A5-9E02-41A3-8B78-477B912A5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20077" y="563882"/>
              <a:ext cx="360692" cy="360692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21C6607-BBE1-4985-BE32-251E3036E3B9}"/>
              </a:ext>
            </a:extLst>
          </p:cNvPr>
          <p:cNvGrpSpPr/>
          <p:nvPr/>
        </p:nvGrpSpPr>
        <p:grpSpPr>
          <a:xfrm>
            <a:off x="2322731" y="3436044"/>
            <a:ext cx="354900" cy="354900"/>
            <a:chOff x="6863823" y="504327"/>
            <a:chExt cx="473200" cy="473200"/>
          </a:xfrm>
        </p:grpSpPr>
        <p:pic>
          <p:nvPicPr>
            <p:cNvPr id="53" name="Graphic 52" descr="Stop">
              <a:extLst>
                <a:ext uri="{FF2B5EF4-FFF2-40B4-BE49-F238E27FC236}">
                  <a16:creationId xmlns:a16="http://schemas.microsoft.com/office/drawing/2014/main" id="{08F036D0-57DD-44B1-8625-9F223725E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63823" y="504327"/>
              <a:ext cx="473200" cy="473200"/>
            </a:xfrm>
            <a:prstGeom prst="rect">
              <a:avLst/>
            </a:prstGeom>
          </p:spPr>
        </p:pic>
        <p:pic>
          <p:nvPicPr>
            <p:cNvPr id="54" name="Graphic 53" descr="Coins">
              <a:extLst>
                <a:ext uri="{FF2B5EF4-FFF2-40B4-BE49-F238E27FC236}">
                  <a16:creationId xmlns:a16="http://schemas.microsoft.com/office/drawing/2014/main" id="{6696CA27-D695-4151-89E4-682B2BDF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20077" y="563882"/>
              <a:ext cx="360692" cy="360692"/>
            </a:xfrm>
            <a:prstGeom prst="rect">
              <a:avLst/>
            </a:prstGeom>
          </p:spPr>
        </p:pic>
      </p:grpSp>
      <p:sp>
        <p:nvSpPr>
          <p:cNvPr id="5" name="Right Brace 4">
            <a:extLst>
              <a:ext uri="{FF2B5EF4-FFF2-40B4-BE49-F238E27FC236}">
                <a16:creationId xmlns:a16="http://schemas.microsoft.com/office/drawing/2014/main" id="{5690A4A2-DCCD-4452-BAF0-0D683BDBEE7B}"/>
              </a:ext>
            </a:extLst>
          </p:cNvPr>
          <p:cNvSpPr/>
          <p:nvPr/>
        </p:nvSpPr>
        <p:spPr>
          <a:xfrm>
            <a:off x="893432" y="3498799"/>
            <a:ext cx="221354" cy="126386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87FA4-B899-4CCE-B51F-79AC5A869806}"/>
              </a:ext>
            </a:extLst>
          </p:cNvPr>
          <p:cNvSpPr txBox="1"/>
          <p:nvPr/>
        </p:nvSpPr>
        <p:spPr>
          <a:xfrm>
            <a:off x="1096783" y="3961454"/>
            <a:ext cx="59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k=2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6E6A469-EF49-4BD1-B377-7341159381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129" y="2029352"/>
            <a:ext cx="580961" cy="5809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00C313C-F410-4873-BC89-0B75821B44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483" y="3311395"/>
            <a:ext cx="580961" cy="5809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53390F-94A8-493F-800E-E9187F5C4B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986" y="1836669"/>
            <a:ext cx="580961" cy="5809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E923CC1-FEAE-4BAA-82ED-E62C3DEFB4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698" y="2645675"/>
            <a:ext cx="580961" cy="5809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1FAC4B6-EB2F-4864-BDD9-3251209893A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750" y="3174316"/>
            <a:ext cx="580961" cy="580961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D5B1FEBF-34D3-43C6-9CF5-FE8BCFA8F33E}"/>
              </a:ext>
            </a:extLst>
          </p:cNvPr>
          <p:cNvSpPr/>
          <p:nvPr/>
        </p:nvSpPr>
        <p:spPr>
          <a:xfrm>
            <a:off x="2913221" y="3498185"/>
            <a:ext cx="2845774" cy="1381382"/>
          </a:xfrm>
          <a:prstGeom prst="irregularSeal2">
            <a:avLst/>
          </a:prstGeom>
          <a:solidFill>
            <a:srgbClr val="AD0000"/>
          </a:solidFill>
          <a:ln>
            <a:solidFill>
              <a:srgbClr val="9A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Dynamic Availability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9C9B3AA-03B2-40AF-A575-FF08356F2E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282" y="1983095"/>
            <a:ext cx="580961" cy="5809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59EF7B9-5E69-4ADA-BDFC-43B9F35E17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723" y="2243345"/>
            <a:ext cx="580961" cy="5809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0644D94-BF77-4A4D-87E4-B427204C7B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031" y="3779325"/>
            <a:ext cx="580961" cy="58096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4EE3622-76FE-4D74-B0F7-8E8010F658EF}"/>
              </a:ext>
            </a:extLst>
          </p:cNvPr>
          <p:cNvSpPr/>
          <p:nvPr/>
        </p:nvSpPr>
        <p:spPr>
          <a:xfrm>
            <a:off x="269690" y="1445523"/>
            <a:ext cx="811401" cy="2801733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DDBC50-C4E9-4B39-829C-5926E899AD3C}"/>
              </a:ext>
            </a:extLst>
          </p:cNvPr>
          <p:cNvSpPr txBox="1"/>
          <p:nvPr/>
        </p:nvSpPr>
        <p:spPr>
          <a:xfrm>
            <a:off x="145804" y="1105258"/>
            <a:ext cx="124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Confirmed</a:t>
            </a:r>
          </a:p>
        </p:txBody>
      </p:sp>
    </p:spTree>
    <p:extLst>
      <p:ext uri="{BB962C8B-B14F-4D97-AF65-F5344CB8AC3E}">
        <p14:creationId xmlns:p14="http://schemas.microsoft.com/office/powerpoint/2010/main" val="38559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78 0.00139 L -0.38347 0.1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1" y="578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0026 0.1706 " pathEditMode="relative" rAng="0" ptsTypes="AA">
                                      <p:cBhvr>
                                        <p:cTn id="13" dur="2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3.7037E-6 L -0.68047 -0.081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23" y="-40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706 L -0.00052 0.34491 " pathEditMode="relative" rAng="0" ptsTypes="AA">
                                      <p:cBhvr>
                                        <p:cTn id="32" dur="2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3.7037E-6 L -0.19675 0.178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891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34491 L -0.0013 0.50394 " pathEditMode="relative" rAng="0" ptsTypes="AA">
                                      <p:cBhvr>
                                        <p:cTn id="60" dur="2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" grpId="0" animBg="1"/>
      <p:bldP spid="7" grpId="0" animBg="1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94884</TotalTime>
  <Words>2476</Words>
  <Application>Microsoft Office PowerPoint</Application>
  <PresentationFormat>On-screen Show (16:9)</PresentationFormat>
  <Paragraphs>516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Office Theme</vt:lpstr>
      <vt:lpstr>Consensus in the Internet Setting</vt:lpstr>
      <vt:lpstr>Recap of the Last Lecture</vt:lpstr>
      <vt:lpstr>Sybil Attack</vt:lpstr>
      <vt:lpstr>Sybil Resistance</vt:lpstr>
      <vt:lpstr>Bitcoin: Mining</vt:lpstr>
      <vt:lpstr>Bitcoin: Block Headers</vt:lpstr>
      <vt:lpstr>Bitcoin: Difficulty Adjustment</vt:lpstr>
      <vt:lpstr>Nakamoto Consensus</vt:lpstr>
      <vt:lpstr>Nakamoto Consensus</vt:lpstr>
      <vt:lpstr>Bitcoin vs. Streamlet</vt:lpstr>
      <vt:lpstr>Consensus in the Internet Setting</vt:lpstr>
      <vt:lpstr>Security</vt:lpstr>
      <vt:lpstr>Nakamoto’s Private Attack: β≥ 1/2</vt:lpstr>
      <vt:lpstr>Forking</vt:lpstr>
      <vt:lpstr>Security</vt:lpstr>
      <vt:lpstr>Is Bitcoin the Endgame?</vt:lpstr>
      <vt:lpstr>Dark Side of Bitcoin: Energy </vt:lpstr>
      <vt:lpstr>No Attacks on Bitcoin?</vt:lpstr>
      <vt:lpstr>END  OF  LECTURE</vt:lpstr>
      <vt:lpstr>Optional Slides</vt:lpstr>
      <vt:lpstr>Reminder for Security (Optional)</vt:lpstr>
      <vt:lpstr>Modelling Bitcoin (Optional)</vt:lpstr>
      <vt:lpstr>Security Proof: Safety (Optional)</vt:lpstr>
      <vt:lpstr>Security Proof: Safety (Optional)</vt:lpstr>
      <vt:lpstr>Security Proof: Safety (Optional)</vt:lpstr>
      <vt:lpstr>Security Proof: Safety (Optional)</vt:lpstr>
      <vt:lpstr>Security Proof: Safety (Optional)</vt:lpstr>
      <vt:lpstr>Security Proof: Safety (Optional)</vt:lpstr>
      <vt:lpstr>Security Proof: Safety (Optional)</vt:lpstr>
      <vt:lpstr>Security Proof: Safety (Optional)</vt:lpstr>
      <vt:lpstr>Security Proof: Safety (Optional)</vt:lpstr>
      <vt:lpstr>Security Proof: Safety (Optional)</vt:lpstr>
      <vt:lpstr>Security Proof: Safety (Optional)</vt:lpstr>
      <vt:lpstr>Security Proof: Safety (Optional)</vt:lpstr>
      <vt:lpstr>Security Proof: Safety (Optional)</vt:lpstr>
      <vt:lpstr>Security Proof: Liveness (Optional)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NUSRET TAS</cp:lastModifiedBy>
  <cp:revision>1376</cp:revision>
  <cp:lastPrinted>2015-09-20T23:02:57Z</cp:lastPrinted>
  <dcterms:created xsi:type="dcterms:W3CDTF">2010-10-17T19:58:05Z</dcterms:created>
  <dcterms:modified xsi:type="dcterms:W3CDTF">2022-10-13T02:53:51Z</dcterms:modified>
</cp:coreProperties>
</file>