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352" r:id="rId2"/>
    <p:sldId id="257" r:id="rId3"/>
    <p:sldId id="261" r:id="rId4"/>
    <p:sldId id="262" r:id="rId5"/>
    <p:sldId id="266" r:id="rId6"/>
    <p:sldId id="265" r:id="rId7"/>
    <p:sldId id="263" r:id="rId8"/>
    <p:sldId id="264" r:id="rId9"/>
    <p:sldId id="260" r:id="rId10"/>
    <p:sldId id="1647" r:id="rId11"/>
    <p:sldId id="1648" r:id="rId12"/>
    <p:sldId id="1676" r:id="rId13"/>
    <p:sldId id="1649" r:id="rId14"/>
    <p:sldId id="1634" r:id="rId15"/>
    <p:sldId id="1658" r:id="rId16"/>
    <p:sldId id="1659" r:id="rId17"/>
    <p:sldId id="1652" r:id="rId18"/>
    <p:sldId id="1653" r:id="rId19"/>
    <p:sldId id="279" r:id="rId20"/>
    <p:sldId id="1635" r:id="rId21"/>
    <p:sldId id="269" r:id="rId22"/>
    <p:sldId id="1663" r:id="rId23"/>
    <p:sldId id="1664" r:id="rId24"/>
    <p:sldId id="1679" r:id="rId25"/>
    <p:sldId id="1645" r:id="rId26"/>
    <p:sldId id="1666" r:id="rId27"/>
    <p:sldId id="1667" r:id="rId28"/>
    <p:sldId id="1668" r:id="rId29"/>
    <p:sldId id="1669" r:id="rId30"/>
    <p:sldId id="1670" r:id="rId31"/>
    <p:sldId id="1671" r:id="rId32"/>
    <p:sldId id="1680" r:id="rId33"/>
    <p:sldId id="1672" r:id="rId34"/>
    <p:sldId id="1673" r:id="rId35"/>
    <p:sldId id="1641" r:id="rId36"/>
    <p:sldId id="1675" r:id="rId37"/>
    <p:sldId id="1678" r:id="rId38"/>
    <p:sldId id="1633" r:id="rId39"/>
    <p:sldId id="1734" r:id="rId40"/>
    <p:sldId id="274" r:id="rId41"/>
    <p:sldId id="276" r:id="rId42"/>
    <p:sldId id="277" r:id="rId43"/>
    <p:sldId id="281" r:id="rId44"/>
    <p:sldId id="285" r:id="rId45"/>
    <p:sldId id="284" r:id="rId46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75E44-B5F5-467C-98A4-A5A92B9AFCE6}" v="3" dt="2022-10-06T17:31:14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 autoAdjust="0"/>
    <p:restoredTop sz="89664" autoAdjust="0"/>
  </p:normalViewPr>
  <p:slideViewPr>
    <p:cSldViewPr snapToGrid="0">
      <p:cViewPr varScale="1">
        <p:scale>
          <a:sx n="103" d="100"/>
          <a:sy n="103" d="100"/>
        </p:scale>
        <p:origin x="293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SRET TAS" userId="257c181775a523eb" providerId="LiveId" clId="{47075E44-B5F5-467C-98A4-A5A92B9AFCE6}"/>
    <pc:docChg chg="undo custSel addSld delSld modSld sldOrd">
      <pc:chgData name="NUSRET TAS" userId="257c181775a523eb" providerId="LiveId" clId="{47075E44-B5F5-467C-98A4-A5A92B9AFCE6}" dt="2022-10-11T21:29:29.246" v="5184"/>
      <pc:docMkLst>
        <pc:docMk/>
      </pc:docMkLst>
      <pc:sldChg chg="del">
        <pc:chgData name="NUSRET TAS" userId="257c181775a523eb" providerId="LiveId" clId="{47075E44-B5F5-467C-98A4-A5A92B9AFCE6}" dt="2022-10-06T17:30:34.466" v="0" actId="47"/>
        <pc:sldMkLst>
          <pc:docMk/>
          <pc:sldMk cId="438347604" sldId="258"/>
        </pc:sldMkLst>
      </pc:sldChg>
      <pc:sldChg chg="del">
        <pc:chgData name="NUSRET TAS" userId="257c181775a523eb" providerId="LiveId" clId="{47075E44-B5F5-467C-98A4-A5A92B9AFCE6}" dt="2022-10-06T17:30:35.793" v="1" actId="47"/>
        <pc:sldMkLst>
          <pc:docMk/>
          <pc:sldMk cId="2601694578" sldId="259"/>
        </pc:sldMkLst>
      </pc:sldChg>
      <pc:sldChg chg="modSp">
        <pc:chgData name="NUSRET TAS" userId="257c181775a523eb" providerId="LiveId" clId="{47075E44-B5F5-467C-98A4-A5A92B9AFCE6}" dt="2022-10-11T01:40:47.686" v="3446" actId="20577"/>
        <pc:sldMkLst>
          <pc:docMk/>
          <pc:sldMk cId="3275388754" sldId="263"/>
        </pc:sldMkLst>
        <pc:spChg chg="mod">
          <ac:chgData name="NUSRET TAS" userId="257c181775a523eb" providerId="LiveId" clId="{47075E44-B5F5-467C-98A4-A5A92B9AFCE6}" dt="2022-10-11T01:40:47.686" v="3446" actId="20577"/>
          <ac:spMkLst>
            <pc:docMk/>
            <pc:sldMk cId="3275388754" sldId="263"/>
            <ac:spMk id="3" creationId="{5472C928-D529-4A96-A6F1-D5BF08A05E43}"/>
          </ac:spMkLst>
        </pc:spChg>
      </pc:sldChg>
      <pc:sldChg chg="modSp">
        <pc:chgData name="NUSRET TAS" userId="257c181775a523eb" providerId="LiveId" clId="{47075E44-B5F5-467C-98A4-A5A92B9AFCE6}" dt="2022-10-11T01:41:50.173" v="3505" actId="20577"/>
        <pc:sldMkLst>
          <pc:docMk/>
          <pc:sldMk cId="4282605553" sldId="264"/>
        </pc:sldMkLst>
        <pc:spChg chg="mod">
          <ac:chgData name="NUSRET TAS" userId="257c181775a523eb" providerId="LiveId" clId="{47075E44-B5F5-467C-98A4-A5A92B9AFCE6}" dt="2022-10-11T01:41:50.173" v="3505" actId="20577"/>
          <ac:spMkLst>
            <pc:docMk/>
            <pc:sldMk cId="4282605553" sldId="264"/>
            <ac:spMk id="3" creationId="{5472C928-D529-4A96-A6F1-D5BF08A05E43}"/>
          </ac:spMkLst>
        </pc:spChg>
      </pc:sldChg>
      <pc:sldChg chg="addSp delSp modSp del mod delAnim modAnim">
        <pc:chgData name="NUSRET TAS" userId="257c181775a523eb" providerId="LiveId" clId="{47075E44-B5F5-467C-98A4-A5A92B9AFCE6}" dt="2022-10-06T18:00:26.774" v="349" actId="47"/>
        <pc:sldMkLst>
          <pc:docMk/>
          <pc:sldMk cId="1305920429" sldId="267"/>
        </pc:sldMkLst>
        <pc:spChg chg="mod">
          <ac:chgData name="NUSRET TAS" userId="257c181775a523eb" providerId="LiveId" clId="{47075E44-B5F5-467C-98A4-A5A92B9AFCE6}" dt="2022-10-06T17:59:59.569" v="344" actId="1076"/>
          <ac:spMkLst>
            <pc:docMk/>
            <pc:sldMk cId="1305920429" sldId="267"/>
            <ac:spMk id="3" creationId="{DF176749-D1D0-47B0-9B48-110B6D1D81A4}"/>
          </ac:spMkLst>
        </pc:spChg>
        <pc:spChg chg="mod">
          <ac:chgData name="NUSRET TAS" userId="257c181775a523eb" providerId="LiveId" clId="{47075E44-B5F5-467C-98A4-A5A92B9AFCE6}" dt="2022-10-06T17:42:32.621" v="118" actId="1076"/>
          <ac:spMkLst>
            <pc:docMk/>
            <pc:sldMk cId="1305920429" sldId="267"/>
            <ac:spMk id="5" creationId="{BA87D1D7-E2E3-48A5-AE8E-B56F251F4BD6}"/>
          </ac:spMkLst>
        </pc:spChg>
        <pc:spChg chg="mod">
          <ac:chgData name="NUSRET TAS" userId="257c181775a523eb" providerId="LiveId" clId="{47075E44-B5F5-467C-98A4-A5A92B9AFCE6}" dt="2022-10-06T17:41:00.052" v="108" actId="1076"/>
          <ac:spMkLst>
            <pc:docMk/>
            <pc:sldMk cId="1305920429" sldId="267"/>
            <ac:spMk id="10" creationId="{41EC9FF2-DC7B-4570-9973-041DDE9230F1}"/>
          </ac:spMkLst>
        </pc:spChg>
        <pc:spChg chg="mod">
          <ac:chgData name="NUSRET TAS" userId="257c181775a523eb" providerId="LiveId" clId="{47075E44-B5F5-467C-98A4-A5A92B9AFCE6}" dt="2022-10-06T17:41:00.052" v="108" actId="1076"/>
          <ac:spMkLst>
            <pc:docMk/>
            <pc:sldMk cId="1305920429" sldId="267"/>
            <ac:spMk id="32" creationId="{1CF457CA-971F-4A0A-9424-AFD1ED012BA4}"/>
          </ac:spMkLst>
        </pc:spChg>
        <pc:spChg chg="mod">
          <ac:chgData name="NUSRET TAS" userId="257c181775a523eb" providerId="LiveId" clId="{47075E44-B5F5-467C-98A4-A5A92B9AFCE6}" dt="2022-10-06T17:34:19.974" v="34" actId="1076"/>
          <ac:spMkLst>
            <pc:docMk/>
            <pc:sldMk cId="1305920429" sldId="267"/>
            <ac:spMk id="33" creationId="{8F453AF9-FD4D-4D97-AC8A-B2A2EAF942E1}"/>
          </ac:spMkLst>
        </pc:spChg>
        <pc:spChg chg="mod">
          <ac:chgData name="NUSRET TAS" userId="257c181775a523eb" providerId="LiveId" clId="{47075E44-B5F5-467C-98A4-A5A92B9AFCE6}" dt="2022-10-06T17:42:37.324" v="119" actId="1076"/>
          <ac:spMkLst>
            <pc:docMk/>
            <pc:sldMk cId="1305920429" sldId="267"/>
            <ac:spMk id="34" creationId="{C1702572-0046-4AE8-BEB3-10F596404594}"/>
          </ac:spMkLst>
        </pc:spChg>
        <pc:spChg chg="mod">
          <ac:chgData name="NUSRET TAS" userId="257c181775a523eb" providerId="LiveId" clId="{47075E44-B5F5-467C-98A4-A5A92B9AFCE6}" dt="2022-10-06T17:41:00.052" v="108" actId="1076"/>
          <ac:spMkLst>
            <pc:docMk/>
            <pc:sldMk cId="1305920429" sldId="267"/>
            <ac:spMk id="35" creationId="{FB34E010-E9D7-4D56-9F9F-1E08D8D5B31E}"/>
          </ac:spMkLst>
        </pc:spChg>
        <pc:spChg chg="mod">
          <ac:chgData name="NUSRET TAS" userId="257c181775a523eb" providerId="LiveId" clId="{47075E44-B5F5-467C-98A4-A5A92B9AFCE6}" dt="2022-10-06T17:34:19.974" v="34" actId="1076"/>
          <ac:spMkLst>
            <pc:docMk/>
            <pc:sldMk cId="1305920429" sldId="267"/>
            <ac:spMk id="36" creationId="{C7566BFC-7070-4594-A376-F1753A130114}"/>
          </ac:spMkLst>
        </pc:spChg>
        <pc:spChg chg="mod">
          <ac:chgData name="NUSRET TAS" userId="257c181775a523eb" providerId="LiveId" clId="{47075E44-B5F5-467C-98A4-A5A92B9AFCE6}" dt="2022-10-06T17:41:00.052" v="108" actId="1076"/>
          <ac:spMkLst>
            <pc:docMk/>
            <pc:sldMk cId="1305920429" sldId="267"/>
            <ac:spMk id="37" creationId="{65FDBB41-4C6F-40E3-9160-9567C3466F3E}"/>
          </ac:spMkLst>
        </pc:spChg>
        <pc:spChg chg="mod">
          <ac:chgData name="NUSRET TAS" userId="257c181775a523eb" providerId="LiveId" clId="{47075E44-B5F5-467C-98A4-A5A92B9AFCE6}" dt="2022-10-06T17:34:19.974" v="34" actId="1076"/>
          <ac:spMkLst>
            <pc:docMk/>
            <pc:sldMk cId="1305920429" sldId="267"/>
            <ac:spMk id="38" creationId="{0E65AB95-3E17-4721-96FE-82D2E1BB837D}"/>
          </ac:spMkLst>
        </pc:spChg>
        <pc:spChg chg="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39" creationId="{9DD3BE15-56E2-459C-98B2-AD601FC11E3F}"/>
          </ac:spMkLst>
        </pc:spChg>
        <pc:spChg chg="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40" creationId="{92476818-FAB3-4D1C-8AC7-283EF667B316}"/>
          </ac:spMkLst>
        </pc:spChg>
        <pc:spChg chg="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41" creationId="{934C8B50-15B3-42AA-9A2E-0DF7B56AA87D}"/>
          </ac:spMkLst>
        </pc:spChg>
        <pc:spChg chg="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42" creationId="{7FCBBAC7-BBC3-4793-9213-4C4008F2015D}"/>
          </ac:spMkLst>
        </pc:spChg>
        <pc:spChg chg="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43" creationId="{11199FC4-CF04-412E-B4DA-2FC8D8C7F428}"/>
          </ac:spMkLst>
        </pc:spChg>
        <pc:spChg chg="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57" creationId="{4F9E0CA4-CF04-4331-9F12-314FD787F949}"/>
          </ac:spMkLst>
        </pc:spChg>
        <pc:spChg chg="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58" creationId="{9D0DAAD7-EF51-4F32-91BC-105E5C1C5EAB}"/>
          </ac:spMkLst>
        </pc:spChg>
        <pc:spChg chg="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59" creationId="{EAC76755-5472-4C80-AE45-8950DAD1AD8A}"/>
          </ac:spMkLst>
        </pc:spChg>
        <pc:spChg chg="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60" creationId="{15B8C536-75EF-401D-BE0D-06B005DCC5BF}"/>
          </ac:spMkLst>
        </pc:spChg>
        <pc:spChg chg="add mod">
          <ac:chgData name="NUSRET TAS" userId="257c181775a523eb" providerId="LiveId" clId="{47075E44-B5F5-467C-98A4-A5A92B9AFCE6}" dt="2022-10-06T17:43:00.855" v="123" actId="1076"/>
          <ac:spMkLst>
            <pc:docMk/>
            <pc:sldMk cId="1305920429" sldId="267"/>
            <ac:spMk id="73" creationId="{CA592CCA-3553-43B4-B97A-9F1DF6309569}"/>
          </ac:spMkLst>
        </pc:spChg>
        <pc:picChg chg="del mod">
          <ac:chgData name="NUSRET TAS" userId="257c181775a523eb" providerId="LiveId" clId="{47075E44-B5F5-467C-98A4-A5A92B9AFCE6}" dt="2022-10-06T17:40:00.015" v="94" actId="478"/>
          <ac:picMkLst>
            <pc:docMk/>
            <pc:sldMk cId="1305920429" sldId="267"/>
            <ac:picMk id="4" creationId="{FD3A186A-F078-4D2A-8D2F-1F1BB185DD40}"/>
          </ac:picMkLst>
        </pc:picChg>
        <pc:picChg chg="del mod">
          <ac:chgData name="NUSRET TAS" userId="257c181775a523eb" providerId="LiveId" clId="{47075E44-B5F5-467C-98A4-A5A92B9AFCE6}" dt="2022-10-06T17:40:00.947" v="95" actId="478"/>
          <ac:picMkLst>
            <pc:docMk/>
            <pc:sldMk cId="1305920429" sldId="267"/>
            <ac:picMk id="11" creationId="{EE7A765B-529D-4BF9-A924-6E715E75D215}"/>
          </ac:picMkLst>
        </pc:picChg>
        <pc:picChg chg="del mod">
          <ac:chgData name="NUSRET TAS" userId="257c181775a523eb" providerId="LiveId" clId="{47075E44-B5F5-467C-98A4-A5A92B9AFCE6}" dt="2022-10-06T17:40:04.949" v="96" actId="478"/>
          <ac:picMkLst>
            <pc:docMk/>
            <pc:sldMk cId="1305920429" sldId="267"/>
            <ac:picMk id="18" creationId="{60C2A01B-5DC4-4BAD-98FF-4C5EFA8EA74A}"/>
          </ac:picMkLst>
        </pc:picChg>
        <pc:picChg chg="del mod">
          <ac:chgData name="NUSRET TAS" userId="257c181775a523eb" providerId="LiveId" clId="{47075E44-B5F5-467C-98A4-A5A92B9AFCE6}" dt="2022-10-06T17:40:05.679" v="97" actId="478"/>
          <ac:picMkLst>
            <pc:docMk/>
            <pc:sldMk cId="1305920429" sldId="267"/>
            <ac:picMk id="25" creationId="{1FC710AF-E86D-47AF-A029-CF8C8FE9767B}"/>
          </ac:picMkLst>
        </pc:picChg>
        <pc:picChg chg="add mod">
          <ac:chgData name="NUSRET TAS" userId="257c181775a523eb" providerId="LiveId" clId="{47075E44-B5F5-467C-98A4-A5A92B9AFCE6}" dt="2022-10-06T17:43:00.855" v="123" actId="1076"/>
          <ac:picMkLst>
            <pc:docMk/>
            <pc:sldMk cId="1305920429" sldId="267"/>
            <ac:picMk id="61" creationId="{D3D1319F-470E-43D4-890E-5E56E35AF0C6}"/>
          </ac:picMkLst>
        </pc:picChg>
        <pc:picChg chg="add mod">
          <ac:chgData name="NUSRET TAS" userId="257c181775a523eb" providerId="LiveId" clId="{47075E44-B5F5-467C-98A4-A5A92B9AFCE6}" dt="2022-10-06T17:43:00.855" v="123" actId="1076"/>
          <ac:picMkLst>
            <pc:docMk/>
            <pc:sldMk cId="1305920429" sldId="267"/>
            <ac:picMk id="74" creationId="{20DE51B1-1EBE-42C3-A7EB-B3B1FB5063DA}"/>
          </ac:picMkLst>
        </pc:picChg>
        <pc:picChg chg="add mod">
          <ac:chgData name="NUSRET TAS" userId="257c181775a523eb" providerId="LiveId" clId="{47075E44-B5F5-467C-98A4-A5A92B9AFCE6}" dt="2022-10-06T17:43:00.855" v="123" actId="1076"/>
          <ac:picMkLst>
            <pc:docMk/>
            <pc:sldMk cId="1305920429" sldId="267"/>
            <ac:picMk id="75" creationId="{4B40272C-6929-4DE8-9CBE-8D7A011E117F}"/>
          </ac:picMkLst>
        </pc:picChg>
        <pc:picChg chg="add mod">
          <ac:chgData name="NUSRET TAS" userId="257c181775a523eb" providerId="LiveId" clId="{47075E44-B5F5-467C-98A4-A5A92B9AFCE6}" dt="2022-10-06T17:43:00.855" v="123" actId="1076"/>
          <ac:picMkLst>
            <pc:docMk/>
            <pc:sldMk cId="1305920429" sldId="267"/>
            <ac:picMk id="76" creationId="{D3302AB9-6FDD-4924-BC28-78C04EBDD333}"/>
          </ac:picMkLst>
        </pc:picChg>
        <pc:picChg chg="add mod">
          <ac:chgData name="NUSRET TAS" userId="257c181775a523eb" providerId="LiveId" clId="{47075E44-B5F5-467C-98A4-A5A92B9AFCE6}" dt="2022-10-06T17:43:00.855" v="123" actId="1076"/>
          <ac:picMkLst>
            <pc:docMk/>
            <pc:sldMk cId="1305920429" sldId="267"/>
            <ac:picMk id="77" creationId="{67E51D85-7798-49CA-85E0-C486AB3EC871}"/>
          </ac:picMkLst>
        </pc:picChg>
        <pc:picChg chg="add mod">
          <ac:chgData name="NUSRET TAS" userId="257c181775a523eb" providerId="LiveId" clId="{47075E44-B5F5-467C-98A4-A5A92B9AFCE6}" dt="2022-10-06T17:43:00.855" v="123" actId="1076"/>
          <ac:picMkLst>
            <pc:docMk/>
            <pc:sldMk cId="1305920429" sldId="267"/>
            <ac:picMk id="78" creationId="{2B07F5B9-0E17-4F68-A86A-1C658E082D8A}"/>
          </ac:picMkLst>
        </pc:picChg>
        <pc:picChg chg="add mod">
          <ac:chgData name="NUSRET TAS" userId="257c181775a523eb" providerId="LiveId" clId="{47075E44-B5F5-467C-98A4-A5A92B9AFCE6}" dt="2022-10-06T17:41:00.052" v="108" actId="1076"/>
          <ac:picMkLst>
            <pc:docMk/>
            <pc:sldMk cId="1305920429" sldId="267"/>
            <ac:picMk id="80" creationId="{0FAB678F-4307-4502-86AA-369B455B43C2}"/>
          </ac:picMkLst>
        </pc:picChg>
        <pc:picChg chg="add mod">
          <ac:chgData name="NUSRET TAS" userId="257c181775a523eb" providerId="LiveId" clId="{47075E44-B5F5-467C-98A4-A5A92B9AFCE6}" dt="2022-10-06T17:41:00.052" v="108" actId="1076"/>
          <ac:picMkLst>
            <pc:docMk/>
            <pc:sldMk cId="1305920429" sldId="267"/>
            <ac:picMk id="81" creationId="{6CB160CF-CCCE-4C5A-A7C1-BBB3B4F93427}"/>
          </ac:picMkLst>
        </pc:picChg>
        <pc:picChg chg="add mod">
          <ac:chgData name="NUSRET TAS" userId="257c181775a523eb" providerId="LiveId" clId="{47075E44-B5F5-467C-98A4-A5A92B9AFCE6}" dt="2022-10-06T17:40:24.980" v="104" actId="1076"/>
          <ac:picMkLst>
            <pc:docMk/>
            <pc:sldMk cId="1305920429" sldId="267"/>
            <ac:picMk id="82" creationId="{0B7EB10A-599B-43AD-A650-672A22E6C614}"/>
          </ac:picMkLst>
        </pc:picChg>
        <pc:picChg chg="add mod">
          <ac:chgData name="NUSRET TAS" userId="257c181775a523eb" providerId="LiveId" clId="{47075E44-B5F5-467C-98A4-A5A92B9AFCE6}" dt="2022-10-06T17:40:32.665" v="106" actId="1076"/>
          <ac:picMkLst>
            <pc:docMk/>
            <pc:sldMk cId="1305920429" sldId="267"/>
            <ac:picMk id="83" creationId="{99A9A508-37BB-4EF2-9F37-A68BDCC4A60D}"/>
          </ac:picMkLst>
        </pc:picChg>
        <pc:cxnChg chg="mod">
          <ac:chgData name="NUSRET TAS" userId="257c181775a523eb" providerId="LiveId" clId="{47075E44-B5F5-467C-98A4-A5A92B9AFCE6}" dt="2022-10-06T17:43:00.855" v="123" actId="1076"/>
          <ac:cxnSpMkLst>
            <pc:docMk/>
            <pc:sldMk cId="1305920429" sldId="267"/>
            <ac:cxnSpMk id="24" creationId="{2DFEEEF6-DCD5-442B-9F8E-6E1FBE0FD33E}"/>
          </ac:cxnSpMkLst>
        </pc:cxnChg>
        <pc:cxnChg chg="mod">
          <ac:chgData name="NUSRET TAS" userId="257c181775a523eb" providerId="LiveId" clId="{47075E44-B5F5-467C-98A4-A5A92B9AFCE6}" dt="2022-10-06T17:43:00.855" v="123" actId="1076"/>
          <ac:cxnSpMkLst>
            <pc:docMk/>
            <pc:sldMk cId="1305920429" sldId="267"/>
            <ac:cxnSpMk id="44" creationId="{55C14678-DFBA-4275-B29F-09D69D57C279}"/>
          </ac:cxnSpMkLst>
        </pc:cxnChg>
        <pc:cxnChg chg="mod">
          <ac:chgData name="NUSRET TAS" userId="257c181775a523eb" providerId="LiveId" clId="{47075E44-B5F5-467C-98A4-A5A92B9AFCE6}" dt="2022-10-06T17:34:31.412" v="38" actId="1076"/>
          <ac:cxnSpMkLst>
            <pc:docMk/>
            <pc:sldMk cId="1305920429" sldId="267"/>
            <ac:cxnSpMk id="45" creationId="{FCDE354D-49A8-48B9-937C-8A15F60412E6}"/>
          </ac:cxnSpMkLst>
        </pc:cxnChg>
        <pc:cxnChg chg="mod">
          <ac:chgData name="NUSRET TAS" userId="257c181775a523eb" providerId="LiveId" clId="{47075E44-B5F5-467C-98A4-A5A92B9AFCE6}" dt="2022-10-06T17:42:19.904" v="116" actId="1076"/>
          <ac:cxnSpMkLst>
            <pc:docMk/>
            <pc:sldMk cId="1305920429" sldId="267"/>
            <ac:cxnSpMk id="46" creationId="{51AAC83E-1445-4876-A04D-CF5B52AFFAE5}"/>
          </ac:cxnSpMkLst>
        </pc:cxnChg>
        <pc:cxnChg chg="del mod">
          <ac:chgData name="NUSRET TAS" userId="257c181775a523eb" providerId="LiveId" clId="{47075E44-B5F5-467C-98A4-A5A92B9AFCE6}" dt="2022-10-06T17:34:12.446" v="32" actId="478"/>
          <ac:cxnSpMkLst>
            <pc:docMk/>
            <pc:sldMk cId="1305920429" sldId="267"/>
            <ac:cxnSpMk id="47" creationId="{69B2E1A1-BFF1-4B5A-9196-DB155368A0F8}"/>
          </ac:cxnSpMkLst>
        </pc:cxnChg>
        <pc:cxnChg chg="mod">
          <ac:chgData name="NUSRET TAS" userId="257c181775a523eb" providerId="LiveId" clId="{47075E44-B5F5-467C-98A4-A5A92B9AFCE6}" dt="2022-10-06T17:34:23.042" v="35" actId="1076"/>
          <ac:cxnSpMkLst>
            <pc:docMk/>
            <pc:sldMk cId="1305920429" sldId="267"/>
            <ac:cxnSpMk id="48" creationId="{12E78963-C9C2-442C-9893-27052CFD8DC8}"/>
          </ac:cxnSpMkLst>
        </pc:cxnChg>
        <pc:cxnChg chg="mod">
          <ac:chgData name="NUSRET TAS" userId="257c181775a523eb" providerId="LiveId" clId="{47075E44-B5F5-467C-98A4-A5A92B9AFCE6}" dt="2022-10-06T17:43:00.855" v="123" actId="1076"/>
          <ac:cxnSpMkLst>
            <pc:docMk/>
            <pc:sldMk cId="1305920429" sldId="267"/>
            <ac:cxnSpMk id="49" creationId="{9C61F304-AC6A-450A-AB18-BF5117BB277E}"/>
          </ac:cxnSpMkLst>
        </pc:cxnChg>
        <pc:cxnChg chg="mod">
          <ac:chgData name="NUSRET TAS" userId="257c181775a523eb" providerId="LiveId" clId="{47075E44-B5F5-467C-98A4-A5A92B9AFCE6}" dt="2022-10-06T17:34:36.595" v="40" actId="1076"/>
          <ac:cxnSpMkLst>
            <pc:docMk/>
            <pc:sldMk cId="1305920429" sldId="267"/>
            <ac:cxnSpMk id="50" creationId="{E3D62261-5CED-45D6-9490-8EFC53337770}"/>
          </ac:cxnSpMkLst>
        </pc:cxnChg>
        <pc:cxnChg chg="mod">
          <ac:chgData name="NUSRET TAS" userId="257c181775a523eb" providerId="LiveId" clId="{47075E44-B5F5-467C-98A4-A5A92B9AFCE6}" dt="2022-10-06T17:34:27.330" v="36" actId="1076"/>
          <ac:cxnSpMkLst>
            <pc:docMk/>
            <pc:sldMk cId="1305920429" sldId="267"/>
            <ac:cxnSpMk id="51" creationId="{536B1B93-263F-420F-A230-FAC12887FF4E}"/>
          </ac:cxnSpMkLst>
        </pc:cxnChg>
        <pc:cxnChg chg="mod">
          <ac:chgData name="NUSRET TAS" userId="257c181775a523eb" providerId="LiveId" clId="{47075E44-B5F5-467C-98A4-A5A92B9AFCE6}" dt="2022-10-06T17:43:00.855" v="123" actId="1076"/>
          <ac:cxnSpMkLst>
            <pc:docMk/>
            <pc:sldMk cId="1305920429" sldId="267"/>
            <ac:cxnSpMk id="52" creationId="{E4957F6E-3431-4719-AE36-C7E5AA0AEAE6}"/>
          </ac:cxnSpMkLst>
        </pc:cxnChg>
        <pc:cxnChg chg="mod">
          <ac:chgData name="NUSRET TAS" userId="257c181775a523eb" providerId="LiveId" clId="{47075E44-B5F5-467C-98A4-A5A92B9AFCE6}" dt="2022-10-06T17:34:33.729" v="39" actId="1076"/>
          <ac:cxnSpMkLst>
            <pc:docMk/>
            <pc:sldMk cId="1305920429" sldId="267"/>
            <ac:cxnSpMk id="55" creationId="{B0E3B28E-2ECA-4C99-AAE7-AA3EC3B1A5D7}"/>
          </ac:cxnSpMkLst>
        </pc:cxnChg>
        <pc:cxnChg chg="del mod">
          <ac:chgData name="NUSRET TAS" userId="257c181775a523eb" providerId="LiveId" clId="{47075E44-B5F5-467C-98A4-A5A92B9AFCE6}" dt="2022-10-06T17:34:14.707" v="33" actId="478"/>
          <ac:cxnSpMkLst>
            <pc:docMk/>
            <pc:sldMk cId="1305920429" sldId="267"/>
            <ac:cxnSpMk id="56" creationId="{C9143BDB-E461-4D00-BC02-811B353D70EA}"/>
          </ac:cxnSpMkLst>
        </pc:cxnChg>
      </pc:sldChg>
      <pc:sldChg chg="addSp modSp mod modAnim">
        <pc:chgData name="NUSRET TAS" userId="257c181775a523eb" providerId="LiveId" clId="{47075E44-B5F5-467C-98A4-A5A92B9AFCE6}" dt="2022-10-11T02:03:05.334" v="4518"/>
        <pc:sldMkLst>
          <pc:docMk/>
          <pc:sldMk cId="393889265" sldId="269"/>
        </pc:sldMkLst>
        <pc:spChg chg="mod">
          <ac:chgData name="NUSRET TAS" userId="257c181775a523eb" providerId="LiveId" clId="{47075E44-B5F5-467C-98A4-A5A92B9AFCE6}" dt="2022-10-11T02:02:40.387" v="4508" actId="20577"/>
          <ac:spMkLst>
            <pc:docMk/>
            <pc:sldMk cId="393889265" sldId="269"/>
            <ac:spMk id="3" creationId="{7343E099-9B31-4FF9-B3C3-BDCA83B89831}"/>
          </ac:spMkLst>
        </pc:spChg>
        <pc:spChg chg="add mod">
          <ac:chgData name="NUSRET TAS" userId="257c181775a523eb" providerId="LiveId" clId="{47075E44-B5F5-467C-98A4-A5A92B9AFCE6}" dt="2022-10-11T02:02:55.774" v="4515" actId="1076"/>
          <ac:spMkLst>
            <pc:docMk/>
            <pc:sldMk cId="393889265" sldId="269"/>
            <ac:spMk id="20" creationId="{4DFA590B-C9EC-4F08-A88F-C0319D425ED2}"/>
          </ac:spMkLst>
        </pc:spChg>
      </pc:sldChg>
      <pc:sldChg chg="delSp modSp del mod delAnim modAnim">
        <pc:chgData name="NUSRET TAS" userId="257c181775a523eb" providerId="LiveId" clId="{47075E44-B5F5-467C-98A4-A5A92B9AFCE6}" dt="2022-10-11T01:43:30.070" v="3520" actId="47"/>
        <pc:sldMkLst>
          <pc:docMk/>
          <pc:sldMk cId="4030801373" sldId="270"/>
        </pc:sldMkLst>
        <pc:spChg chg="mod">
          <ac:chgData name="NUSRET TAS" userId="257c181775a523eb" providerId="LiveId" clId="{47075E44-B5F5-467C-98A4-A5A92B9AFCE6}" dt="2022-10-06T18:31:16.574" v="1646" actId="14"/>
          <ac:spMkLst>
            <pc:docMk/>
            <pc:sldMk cId="4030801373" sldId="270"/>
            <ac:spMk id="3" creationId="{63945D5D-F8C3-4808-BE05-352E76C0F527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4" creationId="{D6A62CC6-2269-4269-BA95-031FA577F479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6" creationId="{1BE81FC7-4462-4220-A1E3-B47AFF9E60A5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7" creationId="{EF63FAF7-564A-4E9B-90BC-5161D636A9EE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10" creationId="{84A3373D-6E9C-470C-8F68-36459430DAC0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11" creationId="{BB03A27E-FC7B-444B-B559-0E2981470997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14" creationId="{233D5290-CA73-47AB-A933-F77A2114F065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15" creationId="{C41DAE99-5EC8-42CF-9C16-92EF0E60BFF8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16" creationId="{2F04E433-EE89-4908-A3A5-0356C0DD7C29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17" creationId="{0E0F164B-803A-43E2-BAF4-75578D66C31B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20" creationId="{AF86A3C2-1E3B-492A-B47D-5468A7305B07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21" creationId="{51AFF28D-91B9-4E3C-B205-5DE575F0F313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22" creationId="{61C86DCB-003C-4508-811C-9D095CE1242A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23" creationId="{2E733D9A-2788-42E5-8B4C-1B867CBF1AFD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24" creationId="{57B8A22C-FC82-439B-9751-93C1D8F4F55B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25" creationId="{3F0C3338-159A-4178-B881-E36253E85E6E}"/>
          </ac:spMkLst>
        </pc:spChg>
        <pc:spChg chg="del">
          <ac:chgData name="NUSRET TAS" userId="257c181775a523eb" providerId="LiveId" clId="{47075E44-B5F5-467C-98A4-A5A92B9AFCE6}" dt="2022-10-06T18:23:57.949" v="1413" actId="478"/>
          <ac:spMkLst>
            <pc:docMk/>
            <pc:sldMk cId="4030801373" sldId="270"/>
            <ac:spMk id="26" creationId="{0BE8AB1B-91A4-480D-A9EE-26F7F9E95447}"/>
          </ac:spMkLst>
        </pc:spChg>
        <pc:picChg chg="del">
          <ac:chgData name="NUSRET TAS" userId="257c181775a523eb" providerId="LiveId" clId="{47075E44-B5F5-467C-98A4-A5A92B9AFCE6}" dt="2022-10-06T18:23:57.949" v="1413" actId="478"/>
          <ac:picMkLst>
            <pc:docMk/>
            <pc:sldMk cId="4030801373" sldId="270"/>
            <ac:picMk id="19" creationId="{4561B19C-0889-462B-AA08-6308DD03230E}"/>
          </ac:picMkLst>
        </pc:picChg>
        <pc:cxnChg chg="del mod">
          <ac:chgData name="NUSRET TAS" userId="257c181775a523eb" providerId="LiveId" clId="{47075E44-B5F5-467C-98A4-A5A92B9AFCE6}" dt="2022-10-06T18:23:57.949" v="1413" actId="478"/>
          <ac:cxnSpMkLst>
            <pc:docMk/>
            <pc:sldMk cId="4030801373" sldId="270"/>
            <ac:cxnSpMk id="12" creationId="{E5D29BB1-3C39-4B56-A810-C021A8FC8170}"/>
          </ac:cxnSpMkLst>
        </pc:cxnChg>
        <pc:cxnChg chg="del mod">
          <ac:chgData name="NUSRET TAS" userId="257c181775a523eb" providerId="LiveId" clId="{47075E44-B5F5-467C-98A4-A5A92B9AFCE6}" dt="2022-10-06T18:23:57.949" v="1413" actId="478"/>
          <ac:cxnSpMkLst>
            <pc:docMk/>
            <pc:sldMk cId="4030801373" sldId="270"/>
            <ac:cxnSpMk id="13" creationId="{BFADCEEE-B7D6-41C8-95FE-4914A53DC86C}"/>
          </ac:cxnSpMkLst>
        </pc:cxnChg>
      </pc:sldChg>
      <pc:sldChg chg="modSp del">
        <pc:chgData name="NUSRET TAS" userId="257c181775a523eb" providerId="LiveId" clId="{47075E44-B5F5-467C-98A4-A5A92B9AFCE6}" dt="2022-10-11T01:46:43.266" v="3564" actId="47"/>
        <pc:sldMkLst>
          <pc:docMk/>
          <pc:sldMk cId="1051293983" sldId="271"/>
        </pc:sldMkLst>
        <pc:spChg chg="mod">
          <ac:chgData name="NUSRET TAS" userId="257c181775a523eb" providerId="LiveId" clId="{47075E44-B5F5-467C-98A4-A5A92B9AFCE6}" dt="2022-10-11T01:41:33.602" v="3494" actId="20577"/>
          <ac:spMkLst>
            <pc:docMk/>
            <pc:sldMk cId="1051293983" sldId="271"/>
            <ac:spMk id="3" creationId="{7343E099-9B31-4FF9-B3C3-BDCA83B89831}"/>
          </ac:spMkLst>
        </pc:spChg>
      </pc:sldChg>
      <pc:sldChg chg="modSp add del mod modShow">
        <pc:chgData name="NUSRET TAS" userId="257c181775a523eb" providerId="LiveId" clId="{47075E44-B5F5-467C-98A4-A5A92B9AFCE6}" dt="2022-10-11T03:48:11.550" v="5144" actId="20577"/>
        <pc:sldMkLst>
          <pc:docMk/>
          <pc:sldMk cId="3788467269" sldId="274"/>
        </pc:sldMkLst>
        <pc:spChg chg="mod">
          <ac:chgData name="NUSRET TAS" userId="257c181775a523eb" providerId="LiveId" clId="{47075E44-B5F5-467C-98A4-A5A92B9AFCE6}" dt="2022-10-11T03:48:11.550" v="5144" actId="20577"/>
          <ac:spMkLst>
            <pc:docMk/>
            <pc:sldMk cId="3788467269" sldId="274"/>
            <ac:spMk id="2" creationId="{E5D80DDF-A676-49F6-B8D0-03D30DB75896}"/>
          </ac:spMkLst>
        </pc:spChg>
      </pc:sldChg>
      <pc:sldChg chg="del">
        <pc:chgData name="NUSRET TAS" userId="257c181775a523eb" providerId="LiveId" clId="{47075E44-B5F5-467C-98A4-A5A92B9AFCE6}" dt="2022-10-11T01:54:12.268" v="3684" actId="47"/>
        <pc:sldMkLst>
          <pc:docMk/>
          <pc:sldMk cId="1105155081" sldId="275"/>
        </pc:sldMkLst>
      </pc:sldChg>
      <pc:sldChg chg="modSp add del mod modShow">
        <pc:chgData name="NUSRET TAS" userId="257c181775a523eb" providerId="LiveId" clId="{47075E44-B5F5-467C-98A4-A5A92B9AFCE6}" dt="2022-10-11T03:48:18.580" v="5146"/>
        <pc:sldMkLst>
          <pc:docMk/>
          <pc:sldMk cId="4055943976" sldId="276"/>
        </pc:sldMkLst>
        <pc:spChg chg="mod">
          <ac:chgData name="NUSRET TAS" userId="257c181775a523eb" providerId="LiveId" clId="{47075E44-B5F5-467C-98A4-A5A92B9AFCE6}" dt="2022-10-11T03:48:18.580" v="5146"/>
          <ac:spMkLst>
            <pc:docMk/>
            <pc:sldMk cId="4055943976" sldId="276"/>
            <ac:spMk id="2" creationId="{E5D80DDF-A676-49F6-B8D0-03D30DB75896}"/>
          </ac:spMkLst>
        </pc:spChg>
      </pc:sldChg>
      <pc:sldChg chg="modSp add del mod modShow">
        <pc:chgData name="NUSRET TAS" userId="257c181775a523eb" providerId="LiveId" clId="{47075E44-B5F5-467C-98A4-A5A92B9AFCE6}" dt="2022-10-11T03:48:22.625" v="5148"/>
        <pc:sldMkLst>
          <pc:docMk/>
          <pc:sldMk cId="2039225715" sldId="277"/>
        </pc:sldMkLst>
        <pc:spChg chg="mod">
          <ac:chgData name="NUSRET TAS" userId="257c181775a523eb" providerId="LiveId" clId="{47075E44-B5F5-467C-98A4-A5A92B9AFCE6}" dt="2022-10-11T03:48:22.625" v="5148"/>
          <ac:spMkLst>
            <pc:docMk/>
            <pc:sldMk cId="2039225715" sldId="277"/>
            <ac:spMk id="2" creationId="{E5D80DDF-A676-49F6-B8D0-03D30DB75896}"/>
          </ac:spMkLst>
        </pc:spChg>
      </pc:sldChg>
      <pc:sldChg chg="modSp">
        <pc:chgData name="NUSRET TAS" userId="257c181775a523eb" providerId="LiveId" clId="{47075E44-B5F5-467C-98A4-A5A92B9AFCE6}" dt="2022-10-11T01:41:07.471" v="3463" actId="20577"/>
        <pc:sldMkLst>
          <pc:docMk/>
          <pc:sldMk cId="4024908295" sldId="279"/>
        </pc:sldMkLst>
        <pc:spChg chg="mod">
          <ac:chgData name="NUSRET TAS" userId="257c181775a523eb" providerId="LiveId" clId="{47075E44-B5F5-467C-98A4-A5A92B9AFCE6}" dt="2022-10-11T01:41:07.471" v="3463" actId="20577"/>
          <ac:spMkLst>
            <pc:docMk/>
            <pc:sldMk cId="4024908295" sldId="279"/>
            <ac:spMk id="3" creationId="{2049D106-FE6B-4C44-BDFE-3A643976296D}"/>
          </ac:spMkLst>
        </pc:spChg>
      </pc:sldChg>
      <pc:sldChg chg="addSp delSp modSp del mod delAnim modAnim">
        <pc:chgData name="NUSRET TAS" userId="257c181775a523eb" providerId="LiveId" clId="{47075E44-B5F5-467C-98A4-A5A92B9AFCE6}" dt="2022-10-11T01:48:27.589" v="3576" actId="47"/>
        <pc:sldMkLst>
          <pc:docMk/>
          <pc:sldMk cId="515787995" sldId="280"/>
        </pc:sldMkLst>
        <pc:spChg chg="mod">
          <ac:chgData name="NUSRET TAS" userId="257c181775a523eb" providerId="LiveId" clId="{47075E44-B5F5-467C-98A4-A5A92B9AFCE6}" dt="2022-10-06T22:26:46.124" v="2665" actId="113"/>
          <ac:spMkLst>
            <pc:docMk/>
            <pc:sldMk cId="515787995" sldId="280"/>
            <ac:spMk id="3" creationId="{ED4489FC-AA48-4D7C-B0E8-270C05A1A8D0}"/>
          </ac:spMkLst>
        </pc:spChg>
        <pc:spChg chg="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16" creationId="{E086B82D-22E7-424D-963D-68EE029ECF3F}"/>
          </ac:spMkLst>
        </pc:spChg>
        <pc:spChg chg="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17" creationId="{A0D0F230-4AE0-4459-B060-E5B9F98B598A}"/>
          </ac:spMkLst>
        </pc:spChg>
        <pc:spChg chg="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18" creationId="{233176D5-2E6B-46D9-B9DC-32C85EE8AD8F}"/>
          </ac:spMkLst>
        </pc:spChg>
        <pc:spChg chg="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19" creationId="{1E0F19ED-61BF-468C-B15D-135173ADCC39}"/>
          </ac:spMkLst>
        </pc:spChg>
        <pc:spChg chg="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20" creationId="{2CB03B44-0126-49C4-B602-14C45701161F}"/>
          </ac:spMkLst>
        </pc:spChg>
        <pc:spChg chg="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21" creationId="{D1BDDD58-21EC-4121-80DA-9C05997325B4}"/>
          </ac:spMkLst>
        </pc:spChg>
        <pc:spChg chg="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22" creationId="{4EF0B358-E054-4599-9A40-384813DC1A18}"/>
          </ac:spMkLst>
        </pc:spChg>
        <pc:spChg chg="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23" creationId="{EC15FB4E-ECE5-475D-B504-F14A7C289145}"/>
          </ac:spMkLst>
        </pc:spChg>
        <pc:spChg chg="mod">
          <ac:chgData name="NUSRET TAS" userId="257c181775a523eb" providerId="LiveId" clId="{47075E44-B5F5-467C-98A4-A5A92B9AFCE6}" dt="2022-10-06T22:10:44.292" v="2518" actId="1076"/>
          <ac:spMkLst>
            <pc:docMk/>
            <pc:sldMk cId="515787995" sldId="280"/>
            <ac:spMk id="32" creationId="{BB6C76A0-7FD5-4E86-839B-C9D8E90A5219}"/>
          </ac:spMkLst>
        </pc:spChg>
        <pc:spChg chg="mod">
          <ac:chgData name="NUSRET TAS" userId="257c181775a523eb" providerId="LiveId" clId="{47075E44-B5F5-467C-98A4-A5A92B9AFCE6}" dt="2022-10-06T22:10:44.292" v="2518" actId="1076"/>
          <ac:spMkLst>
            <pc:docMk/>
            <pc:sldMk cId="515787995" sldId="280"/>
            <ac:spMk id="33" creationId="{B4C4FCBA-A58B-4F01-8146-70E6D39C1064}"/>
          </ac:spMkLst>
        </pc:spChg>
        <pc:spChg chg="mod">
          <ac:chgData name="NUSRET TAS" userId="257c181775a523eb" providerId="LiveId" clId="{47075E44-B5F5-467C-98A4-A5A92B9AFCE6}" dt="2022-10-06T22:10:44.292" v="2518" actId="1076"/>
          <ac:spMkLst>
            <pc:docMk/>
            <pc:sldMk cId="515787995" sldId="280"/>
            <ac:spMk id="39" creationId="{DDD02B95-63CF-4B76-9604-E9F3DA17D69E}"/>
          </ac:spMkLst>
        </pc:spChg>
        <pc:spChg chg="mod">
          <ac:chgData name="NUSRET TAS" userId="257c181775a523eb" providerId="LiveId" clId="{47075E44-B5F5-467C-98A4-A5A92B9AFCE6}" dt="2022-10-06T22:10:44.292" v="2518" actId="1076"/>
          <ac:spMkLst>
            <pc:docMk/>
            <pc:sldMk cId="515787995" sldId="280"/>
            <ac:spMk id="40" creationId="{FDAE9C18-528E-47C4-8769-DA4E83C08D26}"/>
          </ac:spMkLst>
        </pc:spChg>
        <pc:spChg chg="mod">
          <ac:chgData name="NUSRET TAS" userId="257c181775a523eb" providerId="LiveId" clId="{47075E44-B5F5-467C-98A4-A5A92B9AFCE6}" dt="2022-10-06T22:10:44.292" v="2518" actId="1076"/>
          <ac:spMkLst>
            <pc:docMk/>
            <pc:sldMk cId="515787995" sldId="280"/>
            <ac:spMk id="42" creationId="{5ED12C6F-D4B2-420B-AE27-0115F4C89906}"/>
          </ac:spMkLst>
        </pc:spChg>
        <pc:spChg chg="mod">
          <ac:chgData name="NUSRET TAS" userId="257c181775a523eb" providerId="LiveId" clId="{47075E44-B5F5-467C-98A4-A5A92B9AFCE6}" dt="2022-10-06T22:10:44.292" v="2518" actId="1076"/>
          <ac:spMkLst>
            <pc:docMk/>
            <pc:sldMk cId="515787995" sldId="280"/>
            <ac:spMk id="45" creationId="{7C9645B3-01F1-42B0-9F59-571C8576615F}"/>
          </ac:spMkLst>
        </pc:spChg>
        <pc:spChg chg="mod">
          <ac:chgData name="NUSRET TAS" userId="257c181775a523eb" providerId="LiveId" clId="{47075E44-B5F5-467C-98A4-A5A92B9AFCE6}" dt="2022-10-06T22:10:44.292" v="2518" actId="1076"/>
          <ac:spMkLst>
            <pc:docMk/>
            <pc:sldMk cId="515787995" sldId="280"/>
            <ac:spMk id="46" creationId="{C058C343-3007-48A4-997E-DAF1ACA1C73F}"/>
          </ac:spMkLst>
        </pc:spChg>
        <pc:spChg chg="add del mod">
          <ac:chgData name="NUSRET TAS" userId="257c181775a523eb" providerId="LiveId" clId="{47075E44-B5F5-467C-98A4-A5A92B9AFCE6}" dt="2022-10-06T22:08:33.013" v="2452"/>
          <ac:spMkLst>
            <pc:docMk/>
            <pc:sldMk cId="515787995" sldId="280"/>
            <ac:spMk id="54" creationId="{ED6C7D41-56C3-4CAA-A5DA-CFD94CC5984E}"/>
          </ac:spMkLst>
        </pc:spChg>
        <pc:spChg chg="mod">
          <ac:chgData name="NUSRET TAS" userId="257c181775a523eb" providerId="LiveId" clId="{47075E44-B5F5-467C-98A4-A5A92B9AFCE6}" dt="2022-10-06T22:10:44.292" v="2518" actId="1076"/>
          <ac:spMkLst>
            <pc:docMk/>
            <pc:sldMk cId="515787995" sldId="280"/>
            <ac:spMk id="55" creationId="{E32B665B-BA45-420A-81D6-A2D1CB31A26B}"/>
          </ac:spMkLst>
        </pc:spChg>
        <pc:spChg chg="mod">
          <ac:chgData name="NUSRET TAS" userId="257c181775a523eb" providerId="LiveId" clId="{47075E44-B5F5-467C-98A4-A5A92B9AFCE6}" dt="2022-10-06T22:09:56.330" v="2511" actId="1038"/>
          <ac:spMkLst>
            <pc:docMk/>
            <pc:sldMk cId="515787995" sldId="280"/>
            <ac:spMk id="56" creationId="{A6B74780-A103-4228-B81C-A722083FEE6A}"/>
          </ac:spMkLst>
        </pc:spChg>
        <pc:spChg chg="mod">
          <ac:chgData name="NUSRET TAS" userId="257c181775a523eb" providerId="LiveId" clId="{47075E44-B5F5-467C-98A4-A5A92B9AFCE6}" dt="2022-10-06T22:09:56.330" v="2511" actId="1038"/>
          <ac:spMkLst>
            <pc:docMk/>
            <pc:sldMk cId="515787995" sldId="280"/>
            <ac:spMk id="57" creationId="{38030174-4F1F-46E4-9478-F7AB654056F6}"/>
          </ac:spMkLst>
        </pc:spChg>
        <pc:spChg chg="mod">
          <ac:chgData name="NUSRET TAS" userId="257c181775a523eb" providerId="LiveId" clId="{47075E44-B5F5-467C-98A4-A5A92B9AFCE6}" dt="2022-10-06T22:09:56.330" v="2511" actId="1038"/>
          <ac:spMkLst>
            <pc:docMk/>
            <pc:sldMk cId="515787995" sldId="280"/>
            <ac:spMk id="58" creationId="{F23709AC-B6C2-46D3-9669-7CCE27F6EB8D}"/>
          </ac:spMkLst>
        </pc:spChg>
        <pc:spChg chg="mod">
          <ac:chgData name="NUSRET TAS" userId="257c181775a523eb" providerId="LiveId" clId="{47075E44-B5F5-467C-98A4-A5A92B9AFCE6}" dt="2022-10-06T22:09:56.330" v="2511" actId="1038"/>
          <ac:spMkLst>
            <pc:docMk/>
            <pc:sldMk cId="515787995" sldId="280"/>
            <ac:spMk id="59" creationId="{B26D526A-7279-41ED-A975-788E3C578E72}"/>
          </ac:spMkLst>
        </pc:spChg>
        <pc:spChg chg="add del mod">
          <ac:chgData name="NUSRET TAS" userId="257c181775a523eb" providerId="LiveId" clId="{47075E44-B5F5-467C-98A4-A5A92B9AFCE6}" dt="2022-10-06T22:08:33.013" v="2452"/>
          <ac:spMkLst>
            <pc:docMk/>
            <pc:sldMk cId="515787995" sldId="280"/>
            <ac:spMk id="60" creationId="{738D8BBF-A0C5-4713-82DB-58D495873285}"/>
          </ac:spMkLst>
        </pc:spChg>
        <pc:spChg chg="add del mod">
          <ac:chgData name="NUSRET TAS" userId="257c181775a523eb" providerId="LiveId" clId="{47075E44-B5F5-467C-98A4-A5A92B9AFCE6}" dt="2022-10-06T22:08:33.013" v="2452"/>
          <ac:spMkLst>
            <pc:docMk/>
            <pc:sldMk cId="515787995" sldId="280"/>
            <ac:spMk id="61" creationId="{1F9ABB5D-56E5-4D25-8BD9-69EADCD937BA}"/>
          </ac:spMkLst>
        </pc:spChg>
        <pc:spChg chg="add del mod">
          <ac:chgData name="NUSRET TAS" userId="257c181775a523eb" providerId="LiveId" clId="{47075E44-B5F5-467C-98A4-A5A92B9AFCE6}" dt="2022-10-06T22:08:33.013" v="2452"/>
          <ac:spMkLst>
            <pc:docMk/>
            <pc:sldMk cId="515787995" sldId="280"/>
            <ac:spMk id="62" creationId="{5E71E6FA-8BBB-44C8-807E-FC814AC6869E}"/>
          </ac:spMkLst>
        </pc:spChg>
        <pc:spChg chg="add del mod">
          <ac:chgData name="NUSRET TAS" userId="257c181775a523eb" providerId="LiveId" clId="{47075E44-B5F5-467C-98A4-A5A92B9AFCE6}" dt="2022-10-06T22:08:33.013" v="2452"/>
          <ac:spMkLst>
            <pc:docMk/>
            <pc:sldMk cId="515787995" sldId="280"/>
            <ac:spMk id="63" creationId="{E9F82BAF-1F3D-4C6F-9132-4473CDA2D879}"/>
          </ac:spMkLst>
        </pc:spChg>
        <pc:spChg chg="mod">
          <ac:chgData name="NUSRET TAS" userId="257c181775a523eb" providerId="LiveId" clId="{47075E44-B5F5-467C-98A4-A5A92B9AFCE6}" dt="2022-10-06T22:09:56.330" v="2511" actId="1038"/>
          <ac:spMkLst>
            <pc:docMk/>
            <pc:sldMk cId="515787995" sldId="280"/>
            <ac:spMk id="64" creationId="{5C7752CC-7C76-4FF3-B3BB-2FFDFAC74E8F}"/>
          </ac:spMkLst>
        </pc:spChg>
        <pc:spChg chg="mod">
          <ac:chgData name="NUSRET TAS" userId="257c181775a523eb" providerId="LiveId" clId="{47075E44-B5F5-467C-98A4-A5A92B9AFCE6}" dt="2022-10-06T22:09:56.330" v="2511" actId="1038"/>
          <ac:spMkLst>
            <pc:docMk/>
            <pc:sldMk cId="515787995" sldId="280"/>
            <ac:spMk id="65" creationId="{7D945753-27D7-4552-A72F-7A6A5A2E3C20}"/>
          </ac:spMkLst>
        </pc:spChg>
        <pc:spChg chg="mod">
          <ac:chgData name="NUSRET TAS" userId="257c181775a523eb" providerId="LiveId" clId="{47075E44-B5F5-467C-98A4-A5A92B9AFCE6}" dt="2022-10-06T22:09:56.330" v="2511" actId="1038"/>
          <ac:spMkLst>
            <pc:docMk/>
            <pc:sldMk cId="515787995" sldId="280"/>
            <ac:spMk id="66" creationId="{EF9E97D1-41C6-4EC0-A137-C26AAC86D491}"/>
          </ac:spMkLst>
        </pc:spChg>
        <pc:spChg chg="mod">
          <ac:chgData name="NUSRET TAS" userId="257c181775a523eb" providerId="LiveId" clId="{47075E44-B5F5-467C-98A4-A5A92B9AFCE6}" dt="2022-10-06T22:09:56.330" v="2511" actId="1038"/>
          <ac:spMkLst>
            <pc:docMk/>
            <pc:sldMk cId="515787995" sldId="280"/>
            <ac:spMk id="67" creationId="{809724E7-CB34-4FA5-B18C-E11BE69D829E}"/>
          </ac:spMkLst>
        </pc:spChg>
        <pc:spChg chg="add del mod">
          <ac:chgData name="NUSRET TAS" userId="257c181775a523eb" providerId="LiveId" clId="{47075E44-B5F5-467C-98A4-A5A92B9AFCE6}" dt="2022-10-06T22:08:33.013" v="2452"/>
          <ac:spMkLst>
            <pc:docMk/>
            <pc:sldMk cId="515787995" sldId="280"/>
            <ac:spMk id="68" creationId="{8F75E9AB-0244-4A49-872A-3AAB6D65A74A}"/>
          </ac:spMkLst>
        </pc:spChg>
        <pc:spChg chg="add del mod">
          <ac:chgData name="NUSRET TAS" userId="257c181775a523eb" providerId="LiveId" clId="{47075E44-B5F5-467C-98A4-A5A92B9AFCE6}" dt="2022-10-06T22:08:33.013" v="2452"/>
          <ac:spMkLst>
            <pc:docMk/>
            <pc:sldMk cId="515787995" sldId="280"/>
            <ac:spMk id="71" creationId="{6065702E-E25E-41A8-A851-8B8D14E1A70C}"/>
          </ac:spMkLst>
        </pc:spChg>
        <pc:spChg chg="add del mod">
          <ac:chgData name="NUSRET TAS" userId="257c181775a523eb" providerId="LiveId" clId="{47075E44-B5F5-467C-98A4-A5A92B9AFCE6}" dt="2022-10-06T22:08:33.013" v="2452"/>
          <ac:spMkLst>
            <pc:docMk/>
            <pc:sldMk cId="515787995" sldId="280"/>
            <ac:spMk id="73" creationId="{90CE6AA9-F36E-45F9-80BA-6665ABC550AB}"/>
          </ac:spMkLst>
        </pc:spChg>
        <pc:spChg chg="add 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80" creationId="{6A2DF072-AA2B-433E-A08A-697DC8BB34B9}"/>
          </ac:spMkLst>
        </pc:spChg>
        <pc:spChg chg="add 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81" creationId="{6CE4A2DC-2AF7-44C8-A971-E897D902440C}"/>
          </ac:spMkLst>
        </pc:spChg>
        <pc:spChg chg="add 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82" creationId="{AA394997-77A3-47F1-8340-F414AD7200E9}"/>
          </ac:spMkLst>
        </pc:spChg>
        <pc:spChg chg="add 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83" creationId="{A3526883-B02E-4DF0-8689-62ABFCFDA78E}"/>
          </ac:spMkLst>
        </pc:spChg>
        <pc:spChg chg="add 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84" creationId="{286BF77B-97FA-4C22-9A3F-C2C09F977B13}"/>
          </ac:spMkLst>
        </pc:spChg>
        <pc:spChg chg="add mod">
          <ac:chgData name="NUSRET TAS" userId="257c181775a523eb" providerId="LiveId" clId="{47075E44-B5F5-467C-98A4-A5A92B9AFCE6}" dt="2022-10-06T22:09:17.883" v="2498" actId="1037"/>
          <ac:spMkLst>
            <pc:docMk/>
            <pc:sldMk cId="515787995" sldId="280"/>
            <ac:spMk id="85" creationId="{9A23F0C1-18C3-40C1-9BDD-CAC5293B3163}"/>
          </ac:spMkLst>
        </pc:spChg>
        <pc:spChg chg="add mod">
          <ac:chgData name="NUSRET TAS" userId="257c181775a523eb" providerId="LiveId" clId="{47075E44-B5F5-467C-98A4-A5A92B9AFCE6}" dt="2022-10-06T22:09:32.447" v="2505" actId="20577"/>
          <ac:spMkLst>
            <pc:docMk/>
            <pc:sldMk cId="515787995" sldId="280"/>
            <ac:spMk id="86" creationId="{80069E27-8BCA-4DBE-AA48-7E9ECD13E177}"/>
          </ac:spMkLst>
        </pc:spChg>
        <pc:spChg chg="add mod">
          <ac:chgData name="NUSRET TAS" userId="257c181775a523eb" providerId="LiveId" clId="{47075E44-B5F5-467C-98A4-A5A92B9AFCE6}" dt="2022-10-06T22:09:35.606" v="2507" actId="20577"/>
          <ac:spMkLst>
            <pc:docMk/>
            <pc:sldMk cId="515787995" sldId="280"/>
            <ac:spMk id="87" creationId="{83BBC7A9-4FF5-4359-ACBE-760A5E1733A6}"/>
          </ac:spMkLst>
        </pc:spChg>
        <pc:spChg chg="add mod">
          <ac:chgData name="NUSRET TAS" userId="257c181775a523eb" providerId="LiveId" clId="{47075E44-B5F5-467C-98A4-A5A92B9AFCE6}" dt="2022-10-06T22:10:11.842" v="2513" actId="1076"/>
          <ac:spMkLst>
            <pc:docMk/>
            <pc:sldMk cId="515787995" sldId="280"/>
            <ac:spMk id="88" creationId="{E8E67F5C-460E-4268-B402-51382FBD4728}"/>
          </ac:spMkLst>
        </pc:spChg>
        <pc:spChg chg="add mod">
          <ac:chgData name="NUSRET TAS" userId="257c181775a523eb" providerId="LiveId" clId="{47075E44-B5F5-467C-98A4-A5A92B9AFCE6}" dt="2022-10-06T22:10:11.842" v="2513" actId="1076"/>
          <ac:spMkLst>
            <pc:docMk/>
            <pc:sldMk cId="515787995" sldId="280"/>
            <ac:spMk id="89" creationId="{62E7C6B2-6686-4F1D-A538-64AE4DA981C5}"/>
          </ac:spMkLst>
        </pc:spChg>
        <pc:spChg chg="add mod">
          <ac:chgData name="NUSRET TAS" userId="257c181775a523eb" providerId="LiveId" clId="{47075E44-B5F5-467C-98A4-A5A92B9AFCE6}" dt="2022-10-06T22:10:11.842" v="2513" actId="1076"/>
          <ac:spMkLst>
            <pc:docMk/>
            <pc:sldMk cId="515787995" sldId="280"/>
            <ac:spMk id="90" creationId="{FF074879-EBAD-4811-AF9F-8E775252A4B7}"/>
          </ac:spMkLst>
        </pc:spChg>
        <pc:spChg chg="add mod">
          <ac:chgData name="NUSRET TAS" userId="257c181775a523eb" providerId="LiveId" clId="{47075E44-B5F5-467C-98A4-A5A92B9AFCE6}" dt="2022-10-06T22:10:11.842" v="2513" actId="1076"/>
          <ac:spMkLst>
            <pc:docMk/>
            <pc:sldMk cId="515787995" sldId="280"/>
            <ac:spMk id="91" creationId="{BA1D1572-640A-47C9-AD6D-68AF20BEE886}"/>
          </ac:spMkLst>
        </pc:spChg>
        <pc:spChg chg="add mod">
          <ac:chgData name="NUSRET TAS" userId="257c181775a523eb" providerId="LiveId" clId="{47075E44-B5F5-467C-98A4-A5A92B9AFCE6}" dt="2022-10-06T22:10:25.933" v="2515" actId="1076"/>
          <ac:spMkLst>
            <pc:docMk/>
            <pc:sldMk cId="515787995" sldId="280"/>
            <ac:spMk id="92" creationId="{82CF82F3-2E26-4D41-B558-296B1894BDE1}"/>
          </ac:spMkLst>
        </pc:spChg>
        <pc:spChg chg="add mod">
          <ac:chgData name="NUSRET TAS" userId="257c181775a523eb" providerId="LiveId" clId="{47075E44-B5F5-467C-98A4-A5A92B9AFCE6}" dt="2022-10-06T22:10:25.933" v="2515" actId="1076"/>
          <ac:spMkLst>
            <pc:docMk/>
            <pc:sldMk cId="515787995" sldId="280"/>
            <ac:spMk id="93" creationId="{A1093B3C-41AC-4D58-BC5A-138AE1FA4867}"/>
          </ac:spMkLst>
        </pc:spChg>
        <pc:spChg chg="add mod">
          <ac:chgData name="NUSRET TAS" userId="257c181775a523eb" providerId="LiveId" clId="{47075E44-B5F5-467C-98A4-A5A92B9AFCE6}" dt="2022-10-06T22:10:25.933" v="2515" actId="1076"/>
          <ac:spMkLst>
            <pc:docMk/>
            <pc:sldMk cId="515787995" sldId="280"/>
            <ac:spMk id="94" creationId="{ABCDB7CF-E48A-4DD7-BCC0-F6554A1C4ACC}"/>
          </ac:spMkLst>
        </pc:spChg>
        <pc:spChg chg="add mod">
          <ac:chgData name="NUSRET TAS" userId="257c181775a523eb" providerId="LiveId" clId="{47075E44-B5F5-467C-98A4-A5A92B9AFCE6}" dt="2022-10-06T22:10:25.933" v="2515" actId="1076"/>
          <ac:spMkLst>
            <pc:docMk/>
            <pc:sldMk cId="515787995" sldId="280"/>
            <ac:spMk id="95" creationId="{5AF9303E-572E-40CA-8E22-397306184025}"/>
          </ac:spMkLst>
        </pc:spChg>
        <pc:spChg chg="add mod">
          <ac:chgData name="NUSRET TAS" userId="257c181775a523eb" providerId="LiveId" clId="{47075E44-B5F5-467C-98A4-A5A92B9AFCE6}" dt="2022-10-06T22:14:41.768" v="2523" actId="1076"/>
          <ac:spMkLst>
            <pc:docMk/>
            <pc:sldMk cId="515787995" sldId="280"/>
            <ac:spMk id="96" creationId="{1EDFE111-2992-4773-B08C-554751A1ADCF}"/>
          </ac:spMkLst>
        </pc:spChg>
        <pc:spChg chg="add mod">
          <ac:chgData name="NUSRET TAS" userId="257c181775a523eb" providerId="LiveId" clId="{47075E44-B5F5-467C-98A4-A5A92B9AFCE6}" dt="2022-10-06T22:15:32.818" v="2534" actId="1076"/>
          <ac:spMkLst>
            <pc:docMk/>
            <pc:sldMk cId="515787995" sldId="280"/>
            <ac:spMk id="98" creationId="{BDE7C55C-B142-477C-B5F8-A6BC01DAA6C3}"/>
          </ac:spMkLst>
        </pc:spChg>
        <pc:spChg chg="add mod">
          <ac:chgData name="NUSRET TAS" userId="257c181775a523eb" providerId="LiveId" clId="{47075E44-B5F5-467C-98A4-A5A92B9AFCE6}" dt="2022-10-06T22:14:55.698" v="2525" actId="1076"/>
          <ac:spMkLst>
            <pc:docMk/>
            <pc:sldMk cId="515787995" sldId="280"/>
            <ac:spMk id="100" creationId="{464DE7F6-CF2F-405B-B04C-DF13F6A0B00F}"/>
          </ac:spMkLst>
        </pc:spChg>
        <pc:spChg chg="add mod">
          <ac:chgData name="NUSRET TAS" userId="257c181775a523eb" providerId="LiveId" clId="{47075E44-B5F5-467C-98A4-A5A92B9AFCE6}" dt="2022-10-06T22:15:56.323" v="2542" actId="1076"/>
          <ac:spMkLst>
            <pc:docMk/>
            <pc:sldMk cId="515787995" sldId="280"/>
            <ac:spMk id="102" creationId="{BF8D1863-5247-4E60-8B61-31EB038E292B}"/>
          </ac:spMkLst>
        </pc:spChg>
        <pc:spChg chg="add mod">
          <ac:chgData name="NUSRET TAS" userId="257c181775a523eb" providerId="LiveId" clId="{47075E44-B5F5-467C-98A4-A5A92B9AFCE6}" dt="2022-10-06T22:16:39.447" v="2549" actId="20577"/>
          <ac:spMkLst>
            <pc:docMk/>
            <pc:sldMk cId="515787995" sldId="280"/>
            <ac:spMk id="104" creationId="{B67F42BF-FFA1-4302-AB6F-C66ACCE9880C}"/>
          </ac:spMkLst>
        </pc:spChg>
        <pc:spChg chg="add mod">
          <ac:chgData name="NUSRET TAS" userId="257c181775a523eb" providerId="LiveId" clId="{47075E44-B5F5-467C-98A4-A5A92B9AFCE6}" dt="2022-10-06T22:16:53.031" v="2553" actId="20577"/>
          <ac:spMkLst>
            <pc:docMk/>
            <pc:sldMk cId="515787995" sldId="280"/>
            <ac:spMk id="105" creationId="{F04DF3C2-AEF2-4631-B271-3FD91134C4CF}"/>
          </ac:spMkLst>
        </pc:spChg>
        <pc:picChg chg="mod">
          <ac:chgData name="NUSRET TAS" userId="257c181775a523eb" providerId="LiveId" clId="{47075E44-B5F5-467C-98A4-A5A92B9AFCE6}" dt="2022-10-06T22:19:15.067" v="2569" actId="1076"/>
          <ac:picMkLst>
            <pc:docMk/>
            <pc:sldMk cId="515787995" sldId="280"/>
            <ac:picMk id="5" creationId="{0870CD73-43DB-4C1B-8262-DD34C713CB68}"/>
          </ac:picMkLst>
        </pc:picChg>
        <pc:picChg chg="mod">
          <ac:chgData name="NUSRET TAS" userId="257c181775a523eb" providerId="LiveId" clId="{47075E44-B5F5-467C-98A4-A5A92B9AFCE6}" dt="2022-10-06T22:10:44.292" v="2518" actId="1076"/>
          <ac:picMkLst>
            <pc:docMk/>
            <pc:sldMk cId="515787995" sldId="280"/>
            <ac:picMk id="69" creationId="{89D8BB58-4770-4384-952B-AF6342093C72}"/>
          </ac:picMkLst>
        </pc:picChg>
        <pc:picChg chg="mod">
          <ac:chgData name="NUSRET TAS" userId="257c181775a523eb" providerId="LiveId" clId="{47075E44-B5F5-467C-98A4-A5A92B9AFCE6}" dt="2022-10-06T22:10:44.292" v="2518" actId="1076"/>
          <ac:picMkLst>
            <pc:docMk/>
            <pc:sldMk cId="515787995" sldId="280"/>
            <ac:picMk id="70" creationId="{C2699DED-D661-4862-AAA2-04CA785883EB}"/>
          </ac:picMkLst>
        </pc:picChg>
        <pc:picChg chg="mod">
          <ac:chgData name="NUSRET TAS" userId="257c181775a523eb" providerId="LiveId" clId="{47075E44-B5F5-467C-98A4-A5A92B9AFCE6}" dt="2022-10-06T22:19:11.890" v="2568" actId="1076"/>
          <ac:picMkLst>
            <pc:docMk/>
            <pc:sldMk cId="515787995" sldId="280"/>
            <ac:picMk id="72" creationId="{282374D3-6EF7-4CBB-AD0C-0FD25BB28C82}"/>
          </ac:picMkLst>
        </pc:picChg>
        <pc:picChg chg="del">
          <ac:chgData name="NUSRET TAS" userId="257c181775a523eb" providerId="LiveId" clId="{47075E44-B5F5-467C-98A4-A5A92B9AFCE6}" dt="2022-10-06T22:10:39.672" v="2517" actId="478"/>
          <ac:picMkLst>
            <pc:docMk/>
            <pc:sldMk cId="515787995" sldId="280"/>
            <ac:picMk id="74" creationId="{AC11D28B-DBD3-41FC-BABD-358F029DA9EC}"/>
          </ac:picMkLst>
        </pc:picChg>
        <pc:picChg chg="add mod ord">
          <ac:chgData name="NUSRET TAS" userId="257c181775a523eb" providerId="LiveId" clId="{47075E44-B5F5-467C-98A4-A5A92B9AFCE6}" dt="2022-10-06T22:19:31.363" v="2573" actId="1076"/>
          <ac:picMkLst>
            <pc:docMk/>
            <pc:sldMk cId="515787995" sldId="280"/>
            <ac:picMk id="99" creationId="{F6027945-8FF2-4A1E-9FB8-286F5F620CBD}"/>
          </ac:picMkLst>
        </pc:picChg>
        <pc:picChg chg="add mod">
          <ac:chgData name="NUSRET TAS" userId="257c181775a523eb" providerId="LiveId" clId="{47075E44-B5F5-467C-98A4-A5A92B9AFCE6}" dt="2022-10-06T22:19:02.710" v="2567" actId="1076"/>
          <ac:picMkLst>
            <pc:docMk/>
            <pc:sldMk cId="515787995" sldId="280"/>
            <ac:picMk id="103" creationId="{F4CED557-C0C1-413C-B4DE-3809DC4E3892}"/>
          </ac:picMkLst>
        </pc:picChg>
        <pc:cxnChg chg="mod">
          <ac:chgData name="NUSRET TAS" userId="257c181775a523eb" providerId="LiveId" clId="{47075E44-B5F5-467C-98A4-A5A92B9AFCE6}" dt="2022-10-06T22:09:24.508" v="2499" actId="14100"/>
          <ac:cxnSpMkLst>
            <pc:docMk/>
            <pc:sldMk cId="515787995" sldId="280"/>
            <ac:cxnSpMk id="8" creationId="{A726B0A6-2F1E-4925-A63C-B7B94773609F}"/>
          </ac:cxnSpMkLst>
        </pc:cxnChg>
        <pc:cxnChg chg="mod">
          <ac:chgData name="NUSRET TAS" userId="257c181775a523eb" providerId="LiveId" clId="{47075E44-B5F5-467C-98A4-A5A92B9AFCE6}" dt="2022-10-06T22:09:17.883" v="2498" actId="1037"/>
          <ac:cxnSpMkLst>
            <pc:docMk/>
            <pc:sldMk cId="515787995" sldId="280"/>
            <ac:cxnSpMk id="11" creationId="{B1A55BDB-C735-4D19-99F4-6F522EADF95B}"/>
          </ac:cxnSpMkLst>
        </pc:cxnChg>
        <pc:cxnChg chg="mod">
          <ac:chgData name="NUSRET TAS" userId="257c181775a523eb" providerId="LiveId" clId="{47075E44-B5F5-467C-98A4-A5A92B9AFCE6}" dt="2022-10-06T22:09:17.883" v="2498" actId="1037"/>
          <ac:cxnSpMkLst>
            <pc:docMk/>
            <pc:sldMk cId="515787995" sldId="280"/>
            <ac:cxnSpMk id="12" creationId="{E8E38D20-EF79-4E47-AC56-C2995312E81A}"/>
          </ac:cxnSpMkLst>
        </pc:cxnChg>
        <pc:cxnChg chg="mod">
          <ac:chgData name="NUSRET TAS" userId="257c181775a523eb" providerId="LiveId" clId="{47075E44-B5F5-467C-98A4-A5A92B9AFCE6}" dt="2022-10-06T22:09:17.883" v="2498" actId="1037"/>
          <ac:cxnSpMkLst>
            <pc:docMk/>
            <pc:sldMk cId="515787995" sldId="280"/>
            <ac:cxnSpMk id="13" creationId="{4F13BB8F-E9BE-4AB3-A2BD-03DB157D15C1}"/>
          </ac:cxnSpMkLst>
        </pc:cxnChg>
        <pc:cxnChg chg="mod">
          <ac:chgData name="NUSRET TAS" userId="257c181775a523eb" providerId="LiveId" clId="{47075E44-B5F5-467C-98A4-A5A92B9AFCE6}" dt="2022-10-06T22:09:17.883" v="2498" actId="1037"/>
          <ac:cxnSpMkLst>
            <pc:docMk/>
            <pc:sldMk cId="515787995" sldId="280"/>
            <ac:cxnSpMk id="14" creationId="{BA92A8F8-4E59-48CF-9A29-AE1380D67048}"/>
          </ac:cxnSpMkLst>
        </pc:cxnChg>
        <pc:cxnChg chg="mod">
          <ac:chgData name="NUSRET TAS" userId="257c181775a523eb" providerId="LiveId" clId="{47075E44-B5F5-467C-98A4-A5A92B9AFCE6}" dt="2022-10-06T22:09:17.883" v="2498" actId="1037"/>
          <ac:cxnSpMkLst>
            <pc:docMk/>
            <pc:sldMk cId="515787995" sldId="280"/>
            <ac:cxnSpMk id="15" creationId="{65ABD0B7-8337-4A4E-978F-E0F143EC1230}"/>
          </ac:cxnSpMkLst>
        </pc:cxnChg>
        <pc:cxnChg chg="mod">
          <ac:chgData name="NUSRET TAS" userId="257c181775a523eb" providerId="LiveId" clId="{47075E44-B5F5-467C-98A4-A5A92B9AFCE6}" dt="2022-10-06T22:10:44.292" v="2518" actId="1076"/>
          <ac:cxnSpMkLst>
            <pc:docMk/>
            <pc:sldMk cId="515787995" sldId="280"/>
            <ac:cxnSpMk id="34" creationId="{9301BD31-947E-446E-B6DE-01A98F7793E5}"/>
          </ac:cxnSpMkLst>
        </pc:cxnChg>
        <pc:cxnChg chg="mod">
          <ac:chgData name="NUSRET TAS" userId="257c181775a523eb" providerId="LiveId" clId="{47075E44-B5F5-467C-98A4-A5A92B9AFCE6}" dt="2022-10-06T22:10:44.292" v="2518" actId="1076"/>
          <ac:cxnSpMkLst>
            <pc:docMk/>
            <pc:sldMk cId="515787995" sldId="280"/>
            <ac:cxnSpMk id="35" creationId="{3E28A757-4E4A-4638-B232-5298BD842BBF}"/>
          </ac:cxnSpMkLst>
        </pc:cxnChg>
        <pc:cxnChg chg="mod">
          <ac:chgData name="NUSRET TAS" userId="257c181775a523eb" providerId="LiveId" clId="{47075E44-B5F5-467C-98A4-A5A92B9AFCE6}" dt="2022-10-06T22:10:44.292" v="2518" actId="1076"/>
          <ac:cxnSpMkLst>
            <pc:docMk/>
            <pc:sldMk cId="515787995" sldId="280"/>
            <ac:cxnSpMk id="41" creationId="{00D9B0E9-39F8-4689-A3D5-C9E6962C547C}"/>
          </ac:cxnSpMkLst>
        </pc:cxnChg>
        <pc:cxnChg chg="mod">
          <ac:chgData name="NUSRET TAS" userId="257c181775a523eb" providerId="LiveId" clId="{47075E44-B5F5-467C-98A4-A5A92B9AFCE6}" dt="2022-10-06T22:10:44.292" v="2518" actId="1076"/>
          <ac:cxnSpMkLst>
            <pc:docMk/>
            <pc:sldMk cId="515787995" sldId="280"/>
            <ac:cxnSpMk id="47" creationId="{BF38EBC9-9B13-4CA0-B5EE-11CB4B168711}"/>
          </ac:cxnSpMkLst>
        </pc:cxnChg>
        <pc:cxnChg chg="add del mod">
          <ac:chgData name="NUSRET TAS" userId="257c181775a523eb" providerId="LiveId" clId="{47075E44-B5F5-467C-98A4-A5A92B9AFCE6}" dt="2022-10-06T22:08:33.013" v="2452"/>
          <ac:cxnSpMkLst>
            <pc:docMk/>
            <pc:sldMk cId="515787995" sldId="280"/>
            <ac:cxnSpMk id="48" creationId="{E78A1B0B-8863-4692-AAC1-CB8945985B2D}"/>
          </ac:cxnSpMkLst>
        </pc:cxnChg>
        <pc:cxnChg chg="add del mod">
          <ac:chgData name="NUSRET TAS" userId="257c181775a523eb" providerId="LiveId" clId="{47075E44-B5F5-467C-98A4-A5A92B9AFCE6}" dt="2022-10-06T22:08:33.013" v="2452"/>
          <ac:cxnSpMkLst>
            <pc:docMk/>
            <pc:sldMk cId="515787995" sldId="280"/>
            <ac:cxnSpMk id="49" creationId="{D5495499-E6FB-431E-8F99-301F268DE789}"/>
          </ac:cxnSpMkLst>
        </pc:cxnChg>
        <pc:cxnChg chg="add del mod">
          <ac:chgData name="NUSRET TAS" userId="257c181775a523eb" providerId="LiveId" clId="{47075E44-B5F5-467C-98A4-A5A92B9AFCE6}" dt="2022-10-06T22:08:33.013" v="2452"/>
          <ac:cxnSpMkLst>
            <pc:docMk/>
            <pc:sldMk cId="515787995" sldId="280"/>
            <ac:cxnSpMk id="50" creationId="{66C278B1-0D24-4C84-ACD9-01801459A886}"/>
          </ac:cxnSpMkLst>
        </pc:cxnChg>
        <pc:cxnChg chg="add del mod">
          <ac:chgData name="NUSRET TAS" userId="257c181775a523eb" providerId="LiveId" clId="{47075E44-B5F5-467C-98A4-A5A92B9AFCE6}" dt="2022-10-06T22:08:33.013" v="2452"/>
          <ac:cxnSpMkLst>
            <pc:docMk/>
            <pc:sldMk cId="515787995" sldId="280"/>
            <ac:cxnSpMk id="51" creationId="{24707717-06F6-4E90-9FA9-A86208CA3054}"/>
          </ac:cxnSpMkLst>
        </pc:cxnChg>
        <pc:cxnChg chg="add del mod">
          <ac:chgData name="NUSRET TAS" userId="257c181775a523eb" providerId="LiveId" clId="{47075E44-B5F5-467C-98A4-A5A92B9AFCE6}" dt="2022-10-06T22:08:33.013" v="2452"/>
          <ac:cxnSpMkLst>
            <pc:docMk/>
            <pc:sldMk cId="515787995" sldId="280"/>
            <ac:cxnSpMk id="53" creationId="{2A49FF9B-3841-4761-89D2-9EEE18F2F2DF}"/>
          </ac:cxnSpMkLst>
        </pc:cxnChg>
        <pc:cxnChg chg="add del mod">
          <ac:chgData name="NUSRET TAS" userId="257c181775a523eb" providerId="LiveId" clId="{47075E44-B5F5-467C-98A4-A5A92B9AFCE6}" dt="2022-10-06T22:09:01.372" v="2457" actId="478"/>
          <ac:cxnSpMkLst>
            <pc:docMk/>
            <pc:sldMk cId="515787995" sldId="280"/>
            <ac:cxnSpMk id="75" creationId="{FC81A2EE-140E-416F-9EBF-655FB03DF1DD}"/>
          </ac:cxnSpMkLst>
        </pc:cxnChg>
        <pc:cxnChg chg="add mod">
          <ac:chgData name="NUSRET TAS" userId="257c181775a523eb" providerId="LiveId" clId="{47075E44-B5F5-467C-98A4-A5A92B9AFCE6}" dt="2022-10-06T22:09:17.883" v="2498" actId="1037"/>
          <ac:cxnSpMkLst>
            <pc:docMk/>
            <pc:sldMk cId="515787995" sldId="280"/>
            <ac:cxnSpMk id="76" creationId="{DBD4BAF8-E0A1-4FEE-A431-5CFEFB8DC9EF}"/>
          </ac:cxnSpMkLst>
        </pc:cxnChg>
        <pc:cxnChg chg="add mod">
          <ac:chgData name="NUSRET TAS" userId="257c181775a523eb" providerId="LiveId" clId="{47075E44-B5F5-467C-98A4-A5A92B9AFCE6}" dt="2022-10-06T22:09:17.883" v="2498" actId="1037"/>
          <ac:cxnSpMkLst>
            <pc:docMk/>
            <pc:sldMk cId="515787995" sldId="280"/>
            <ac:cxnSpMk id="77" creationId="{C00C5E88-7C86-43F5-BC94-0C27B19C8889}"/>
          </ac:cxnSpMkLst>
        </pc:cxnChg>
        <pc:cxnChg chg="add mod">
          <ac:chgData name="NUSRET TAS" userId="257c181775a523eb" providerId="LiveId" clId="{47075E44-B5F5-467C-98A4-A5A92B9AFCE6}" dt="2022-10-06T22:09:17.883" v="2498" actId="1037"/>
          <ac:cxnSpMkLst>
            <pc:docMk/>
            <pc:sldMk cId="515787995" sldId="280"/>
            <ac:cxnSpMk id="78" creationId="{D67A2209-F405-4ED3-B615-0FD6E118F181}"/>
          </ac:cxnSpMkLst>
        </pc:cxnChg>
        <pc:cxnChg chg="add mod">
          <ac:chgData name="NUSRET TAS" userId="257c181775a523eb" providerId="LiveId" clId="{47075E44-B5F5-467C-98A4-A5A92B9AFCE6}" dt="2022-10-06T22:09:17.883" v="2498" actId="1037"/>
          <ac:cxnSpMkLst>
            <pc:docMk/>
            <pc:sldMk cId="515787995" sldId="280"/>
            <ac:cxnSpMk id="79" creationId="{33BC88AF-5A37-449F-A72A-3F2D93A084D8}"/>
          </ac:cxnSpMkLst>
        </pc:cxnChg>
        <pc:cxnChg chg="add mod">
          <ac:chgData name="NUSRET TAS" userId="257c181775a523eb" providerId="LiveId" clId="{47075E44-B5F5-467C-98A4-A5A92B9AFCE6}" dt="2022-10-06T22:14:41.768" v="2523" actId="1076"/>
          <ac:cxnSpMkLst>
            <pc:docMk/>
            <pc:sldMk cId="515787995" sldId="280"/>
            <ac:cxnSpMk id="97" creationId="{856610BF-C2FD-43EB-A7BC-66196D351D6D}"/>
          </ac:cxnSpMkLst>
        </pc:cxnChg>
        <pc:cxnChg chg="add mod">
          <ac:chgData name="NUSRET TAS" userId="257c181775a523eb" providerId="LiveId" clId="{47075E44-B5F5-467C-98A4-A5A92B9AFCE6}" dt="2022-10-06T22:14:55.698" v="2525" actId="1076"/>
          <ac:cxnSpMkLst>
            <pc:docMk/>
            <pc:sldMk cId="515787995" sldId="280"/>
            <ac:cxnSpMk id="101" creationId="{D7F88AD7-7580-4450-A2AE-83F43F56C0AB}"/>
          </ac:cxnSpMkLst>
        </pc:cxnChg>
      </pc:sldChg>
      <pc:sldChg chg="modSp add del mod modShow">
        <pc:chgData name="NUSRET TAS" userId="257c181775a523eb" providerId="LiveId" clId="{47075E44-B5F5-467C-98A4-A5A92B9AFCE6}" dt="2022-10-11T03:48:26.268" v="5150"/>
        <pc:sldMkLst>
          <pc:docMk/>
          <pc:sldMk cId="2786441898" sldId="281"/>
        </pc:sldMkLst>
        <pc:spChg chg="mod">
          <ac:chgData name="NUSRET TAS" userId="257c181775a523eb" providerId="LiveId" clId="{47075E44-B5F5-467C-98A4-A5A92B9AFCE6}" dt="2022-10-11T03:48:26.268" v="5150"/>
          <ac:spMkLst>
            <pc:docMk/>
            <pc:sldMk cId="2786441898" sldId="281"/>
            <ac:spMk id="2" creationId="{FB1C8AC5-9F91-45B0-806F-B1B8142A69CB}"/>
          </ac:spMkLst>
        </pc:spChg>
      </pc:sldChg>
      <pc:sldChg chg="modSp add del mod modShow">
        <pc:chgData name="NUSRET TAS" userId="257c181775a523eb" providerId="LiveId" clId="{47075E44-B5F5-467C-98A4-A5A92B9AFCE6}" dt="2022-10-11T03:48:32.792" v="5154"/>
        <pc:sldMkLst>
          <pc:docMk/>
          <pc:sldMk cId="2056024120" sldId="284"/>
        </pc:sldMkLst>
        <pc:spChg chg="mod">
          <ac:chgData name="NUSRET TAS" userId="257c181775a523eb" providerId="LiveId" clId="{47075E44-B5F5-467C-98A4-A5A92B9AFCE6}" dt="2022-10-11T03:48:32.792" v="5154"/>
          <ac:spMkLst>
            <pc:docMk/>
            <pc:sldMk cId="2056024120" sldId="284"/>
            <ac:spMk id="2" creationId="{FB1C8AC5-9F91-45B0-806F-B1B8142A69CB}"/>
          </ac:spMkLst>
        </pc:spChg>
      </pc:sldChg>
      <pc:sldChg chg="modSp add del mod modShow">
        <pc:chgData name="NUSRET TAS" userId="257c181775a523eb" providerId="LiveId" clId="{47075E44-B5F5-467C-98A4-A5A92B9AFCE6}" dt="2022-10-11T03:48:29.262" v="5152"/>
        <pc:sldMkLst>
          <pc:docMk/>
          <pc:sldMk cId="1738686159" sldId="285"/>
        </pc:sldMkLst>
        <pc:spChg chg="mod">
          <ac:chgData name="NUSRET TAS" userId="257c181775a523eb" providerId="LiveId" clId="{47075E44-B5F5-467C-98A4-A5A92B9AFCE6}" dt="2022-10-11T03:48:29.262" v="5152"/>
          <ac:spMkLst>
            <pc:docMk/>
            <pc:sldMk cId="1738686159" sldId="285"/>
            <ac:spMk id="37" creationId="{0A2995DE-2A84-4501-B5AC-EFE87E4D0ACF}"/>
          </ac:spMkLst>
        </pc:spChg>
      </pc:sldChg>
      <pc:sldChg chg="ord">
        <pc:chgData name="NUSRET TAS" userId="257c181775a523eb" providerId="LiveId" clId="{47075E44-B5F5-467C-98A4-A5A92B9AFCE6}" dt="2022-10-11T21:29:29.246" v="5184"/>
        <pc:sldMkLst>
          <pc:docMk/>
          <pc:sldMk cId="3254778039" sldId="1633"/>
        </pc:sldMkLst>
      </pc:sldChg>
      <pc:sldChg chg="modSp">
        <pc:chgData name="NUSRET TAS" userId="257c181775a523eb" providerId="LiveId" clId="{47075E44-B5F5-467C-98A4-A5A92B9AFCE6}" dt="2022-10-06T18:01:20.885" v="440" actId="20577"/>
        <pc:sldMkLst>
          <pc:docMk/>
          <pc:sldMk cId="3137431254" sldId="1634"/>
        </pc:sldMkLst>
        <pc:spChg chg="mod">
          <ac:chgData name="NUSRET TAS" userId="257c181775a523eb" providerId="LiveId" clId="{47075E44-B5F5-467C-98A4-A5A92B9AFCE6}" dt="2022-10-06T18:01:20.885" v="440" actId="20577"/>
          <ac:spMkLst>
            <pc:docMk/>
            <pc:sldMk cId="3137431254" sldId="1634"/>
            <ac:spMk id="3" creationId="{DF176749-D1D0-47B0-9B48-110B6D1D81A4}"/>
          </ac:spMkLst>
        </pc:spChg>
      </pc:sldChg>
      <pc:sldChg chg="del">
        <pc:chgData name="NUSRET TAS" userId="257c181775a523eb" providerId="LiveId" clId="{47075E44-B5F5-467C-98A4-A5A92B9AFCE6}" dt="2022-10-06T18:43:20.458" v="2189" actId="47"/>
        <pc:sldMkLst>
          <pc:docMk/>
          <pc:sldMk cId="2548418410" sldId="1636"/>
        </pc:sldMkLst>
      </pc:sldChg>
      <pc:sldChg chg="del">
        <pc:chgData name="NUSRET TAS" userId="257c181775a523eb" providerId="LiveId" clId="{47075E44-B5F5-467C-98A4-A5A92B9AFCE6}" dt="2022-10-11T01:49:52.939" v="3593" actId="47"/>
        <pc:sldMkLst>
          <pc:docMk/>
          <pc:sldMk cId="3131567509" sldId="1637"/>
        </pc:sldMkLst>
      </pc:sldChg>
      <pc:sldChg chg="del">
        <pc:chgData name="NUSRET TAS" userId="257c181775a523eb" providerId="LiveId" clId="{47075E44-B5F5-467C-98A4-A5A92B9AFCE6}" dt="2022-10-11T01:53:39.411" v="3676" actId="47"/>
        <pc:sldMkLst>
          <pc:docMk/>
          <pc:sldMk cId="3097368360" sldId="1638"/>
        </pc:sldMkLst>
      </pc:sldChg>
      <pc:sldChg chg="modSp del">
        <pc:chgData name="NUSRET TAS" userId="257c181775a523eb" providerId="LiveId" clId="{47075E44-B5F5-467C-98A4-A5A92B9AFCE6}" dt="2022-10-11T01:53:40.591" v="3677" actId="47"/>
        <pc:sldMkLst>
          <pc:docMk/>
          <pc:sldMk cId="1141267438" sldId="1639"/>
        </pc:sldMkLst>
        <pc:spChg chg="mod">
          <ac:chgData name="NUSRET TAS" userId="257c181775a523eb" providerId="LiveId" clId="{47075E44-B5F5-467C-98A4-A5A92B9AFCE6}" dt="2022-10-11T01:41:39.194" v="3501" actId="20577"/>
          <ac:spMkLst>
            <pc:docMk/>
            <pc:sldMk cId="1141267438" sldId="1639"/>
            <ac:spMk id="3" creationId="{7343E099-9B31-4FF9-B3C3-BDCA83B89831}"/>
          </ac:spMkLst>
        </pc:spChg>
      </pc:sldChg>
      <pc:sldChg chg="del">
        <pc:chgData name="NUSRET TAS" userId="257c181775a523eb" providerId="LiveId" clId="{47075E44-B5F5-467C-98A4-A5A92B9AFCE6}" dt="2022-10-11T01:46:15.387" v="3560" actId="47"/>
        <pc:sldMkLst>
          <pc:docMk/>
          <pc:sldMk cId="2472974734" sldId="1640"/>
        </pc:sldMkLst>
      </pc:sldChg>
      <pc:sldChg chg="delSp modSp mod">
        <pc:chgData name="NUSRET TAS" userId="257c181775a523eb" providerId="LiveId" clId="{47075E44-B5F5-467C-98A4-A5A92B9AFCE6}" dt="2022-10-06T22:34:38.418" v="2674" actId="1076"/>
        <pc:sldMkLst>
          <pc:docMk/>
          <pc:sldMk cId="1462943173" sldId="1641"/>
        </pc:sldMkLst>
        <pc:spChg chg="mod">
          <ac:chgData name="NUSRET TAS" userId="257c181775a523eb" providerId="LiveId" clId="{47075E44-B5F5-467C-98A4-A5A92B9AFCE6}" dt="2022-10-06T22:34:38.418" v="2674" actId="1076"/>
          <ac:spMkLst>
            <pc:docMk/>
            <pc:sldMk cId="1462943173" sldId="1641"/>
            <ac:spMk id="2" creationId="{3C290BDE-D2EA-40F1-9082-EFBED7B19011}"/>
          </ac:spMkLst>
        </pc:spChg>
        <pc:spChg chg="mod">
          <ac:chgData name="NUSRET TAS" userId="257c181775a523eb" providerId="LiveId" clId="{47075E44-B5F5-467C-98A4-A5A92B9AFCE6}" dt="2022-10-06T22:34:35.557" v="2673" actId="20577"/>
          <ac:spMkLst>
            <pc:docMk/>
            <pc:sldMk cId="1462943173" sldId="1641"/>
            <ac:spMk id="3" creationId="{7343E099-9B31-4FF9-B3C3-BDCA83B89831}"/>
          </ac:spMkLst>
        </pc:spChg>
        <pc:spChg chg="del">
          <ac:chgData name="NUSRET TAS" userId="257c181775a523eb" providerId="LiveId" clId="{47075E44-B5F5-467C-98A4-A5A92B9AFCE6}" dt="2022-10-06T22:34:33.068" v="2672" actId="478"/>
          <ac:spMkLst>
            <pc:docMk/>
            <pc:sldMk cId="1462943173" sldId="1641"/>
            <ac:spMk id="6" creationId="{6E763A64-AEC1-4135-9486-773ECB7E9823}"/>
          </ac:spMkLst>
        </pc:spChg>
      </pc:sldChg>
      <pc:sldChg chg="modSp del">
        <pc:chgData name="NUSRET TAS" userId="257c181775a523eb" providerId="LiveId" clId="{47075E44-B5F5-467C-98A4-A5A92B9AFCE6}" dt="2022-10-11T01:46:41.600" v="3563" actId="47"/>
        <pc:sldMkLst>
          <pc:docMk/>
          <pc:sldMk cId="1650189121" sldId="1642"/>
        </pc:sldMkLst>
        <pc:spChg chg="mod">
          <ac:chgData name="NUSRET TAS" userId="257c181775a523eb" providerId="LiveId" clId="{47075E44-B5F5-467C-98A4-A5A92B9AFCE6}" dt="2022-10-11T01:41:22.584" v="3480" actId="20577"/>
          <ac:spMkLst>
            <pc:docMk/>
            <pc:sldMk cId="1650189121" sldId="1642"/>
            <ac:spMk id="3" creationId="{7343E099-9B31-4FF9-B3C3-BDCA83B89831}"/>
          </ac:spMkLst>
        </pc:spChg>
      </pc:sldChg>
      <pc:sldChg chg="delSp modSp del mod delAnim modAnim">
        <pc:chgData name="NUSRET TAS" userId="257c181775a523eb" providerId="LiveId" clId="{47075E44-B5F5-467C-98A4-A5A92B9AFCE6}" dt="2022-10-11T01:45:28.963" v="3557" actId="47"/>
        <pc:sldMkLst>
          <pc:docMk/>
          <pc:sldMk cId="227327833" sldId="1643"/>
        </pc:sldMkLst>
        <pc:spChg chg="mod">
          <ac:chgData name="NUSRET TAS" userId="257c181775a523eb" providerId="LiveId" clId="{47075E44-B5F5-467C-98A4-A5A92B9AFCE6}" dt="2022-10-06T22:40:44.204" v="2961" actId="115"/>
          <ac:spMkLst>
            <pc:docMk/>
            <pc:sldMk cId="227327833" sldId="1643"/>
            <ac:spMk id="3" creationId="{7343E099-9B31-4FF9-B3C3-BDCA83B89831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12" creationId="{71AD3B49-A132-450F-8129-65B2DBEC5F1A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13" creationId="{FDB04982-13E5-497E-850B-7446F8042FBC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14" creationId="{4B0EEDDE-632C-4C62-9359-851FDCADB3AE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15" creationId="{4F10D45A-5E1E-4787-8EF5-DBDA74156CE5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16" creationId="{FB30A731-2DA2-4481-A813-E6F325B8C14B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17" creationId="{343114D7-78CA-4524-B80F-873A9490D0BC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18" creationId="{BD517CD0-7504-45C9-ADB5-BE6283309B55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19" creationId="{9EBD2389-7FE0-43DB-B6F6-90FAE5C6253C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20" creationId="{8F00A024-9DC1-4137-80D6-B6B1F8C15667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21" creationId="{D7EC6485-0528-4D80-B13A-8D28CF2E629C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24" creationId="{0651A8BA-FBB3-44B2-83ED-8984F6C13A1F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25" creationId="{4DD2D817-EF78-45E3-BC9A-4C2BD6B103FC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28" creationId="{471B11DD-733A-436D-A54D-F79C95B5D0D6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29" creationId="{37CF648C-90E0-48EE-833D-14F2D55A5A02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30" creationId="{4DE170FF-6B9C-48C1-9F7B-20AC88E59365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32" creationId="{BEB59D8A-F0A5-4903-9080-12905DF08940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33" creationId="{9377EF84-7BCC-4764-A5F5-8289156884B0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35" creationId="{9AAC3D0F-91D2-4749-8D5E-C2C71082A16D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37" creationId="{973DF4F2-E386-4B4A-A74A-F3904F1C7F57}"/>
          </ac:spMkLst>
        </pc:spChg>
        <pc:spChg chg="del">
          <ac:chgData name="NUSRET TAS" userId="257c181775a523eb" providerId="LiveId" clId="{47075E44-B5F5-467C-98A4-A5A92B9AFCE6}" dt="2022-10-06T18:52:03.051" v="2259" actId="478"/>
          <ac:spMkLst>
            <pc:docMk/>
            <pc:sldMk cId="227327833" sldId="1643"/>
            <ac:spMk id="39" creationId="{0A81228A-C074-4E29-ABC4-0E76017625CA}"/>
          </ac:spMkLst>
        </pc:spChg>
        <pc:picChg chg="del">
          <ac:chgData name="NUSRET TAS" userId="257c181775a523eb" providerId="LiveId" clId="{47075E44-B5F5-467C-98A4-A5A92B9AFCE6}" dt="2022-10-06T18:52:03.051" v="2259" actId="478"/>
          <ac:picMkLst>
            <pc:docMk/>
            <pc:sldMk cId="227327833" sldId="1643"/>
            <ac:picMk id="45" creationId="{6CB3AFCE-AE13-4D74-9179-37E76CD7B107}"/>
          </ac:picMkLst>
        </pc:picChg>
        <pc:picChg chg="del">
          <ac:chgData name="NUSRET TAS" userId="257c181775a523eb" providerId="LiveId" clId="{47075E44-B5F5-467C-98A4-A5A92B9AFCE6}" dt="2022-10-06T18:52:03.051" v="2259" actId="478"/>
          <ac:picMkLst>
            <pc:docMk/>
            <pc:sldMk cId="227327833" sldId="1643"/>
            <ac:picMk id="46" creationId="{279589D0-860A-4E86-8F4C-ADF30737B642}"/>
          </ac:picMkLst>
        </pc:picChg>
        <pc:picChg chg="del">
          <ac:chgData name="NUSRET TAS" userId="257c181775a523eb" providerId="LiveId" clId="{47075E44-B5F5-467C-98A4-A5A92B9AFCE6}" dt="2022-10-06T18:52:03.051" v="2259" actId="478"/>
          <ac:picMkLst>
            <pc:docMk/>
            <pc:sldMk cId="227327833" sldId="1643"/>
            <ac:picMk id="47" creationId="{71E35669-791A-4E3F-A233-E487590B3CDC}"/>
          </ac:picMkLst>
        </pc:picChg>
        <pc:cxnChg chg="del">
          <ac:chgData name="NUSRET TAS" userId="257c181775a523eb" providerId="LiveId" clId="{47075E44-B5F5-467C-98A4-A5A92B9AFCE6}" dt="2022-10-06T18:52:03.051" v="2259" actId="478"/>
          <ac:cxnSpMkLst>
            <pc:docMk/>
            <pc:sldMk cId="227327833" sldId="1643"/>
            <ac:cxnSpMk id="5" creationId="{8D12E96D-4791-4349-83BE-F7FBE616D6BA}"/>
          </ac:cxnSpMkLst>
        </pc:cxnChg>
        <pc:cxnChg chg="del">
          <ac:chgData name="NUSRET TAS" userId="257c181775a523eb" providerId="LiveId" clId="{47075E44-B5F5-467C-98A4-A5A92B9AFCE6}" dt="2022-10-06T18:52:03.051" v="2259" actId="478"/>
          <ac:cxnSpMkLst>
            <pc:docMk/>
            <pc:sldMk cId="227327833" sldId="1643"/>
            <ac:cxnSpMk id="6" creationId="{A93D8B9B-39B4-4EA1-A639-9B704014C99B}"/>
          </ac:cxnSpMkLst>
        </pc:cxnChg>
        <pc:cxnChg chg="del">
          <ac:chgData name="NUSRET TAS" userId="257c181775a523eb" providerId="LiveId" clId="{47075E44-B5F5-467C-98A4-A5A92B9AFCE6}" dt="2022-10-06T18:52:03.051" v="2259" actId="478"/>
          <ac:cxnSpMkLst>
            <pc:docMk/>
            <pc:sldMk cId="227327833" sldId="1643"/>
            <ac:cxnSpMk id="7" creationId="{FEF5CB0E-ED42-4630-A1AD-72AB29331ED6}"/>
          </ac:cxnSpMkLst>
        </pc:cxnChg>
        <pc:cxnChg chg="del">
          <ac:chgData name="NUSRET TAS" userId="257c181775a523eb" providerId="LiveId" clId="{47075E44-B5F5-467C-98A4-A5A92B9AFCE6}" dt="2022-10-06T18:52:03.051" v="2259" actId="478"/>
          <ac:cxnSpMkLst>
            <pc:docMk/>
            <pc:sldMk cId="227327833" sldId="1643"/>
            <ac:cxnSpMk id="8" creationId="{3FE2F489-5C38-4EA7-87B3-0AB8B3357A24}"/>
          </ac:cxnSpMkLst>
        </pc:cxnChg>
        <pc:cxnChg chg="del">
          <ac:chgData name="NUSRET TAS" userId="257c181775a523eb" providerId="LiveId" clId="{47075E44-B5F5-467C-98A4-A5A92B9AFCE6}" dt="2022-10-06T18:52:03.051" v="2259" actId="478"/>
          <ac:cxnSpMkLst>
            <pc:docMk/>
            <pc:sldMk cId="227327833" sldId="1643"/>
            <ac:cxnSpMk id="10" creationId="{85F0A8ED-4F7C-4BC5-9C4E-F89E432E1F53}"/>
          </ac:cxnSpMkLst>
        </pc:cxnChg>
        <pc:cxnChg chg="del">
          <ac:chgData name="NUSRET TAS" userId="257c181775a523eb" providerId="LiveId" clId="{47075E44-B5F5-467C-98A4-A5A92B9AFCE6}" dt="2022-10-06T18:52:03.051" v="2259" actId="478"/>
          <ac:cxnSpMkLst>
            <pc:docMk/>
            <pc:sldMk cId="227327833" sldId="1643"/>
            <ac:cxnSpMk id="11" creationId="{2B5E7381-2A3D-4C1E-9E94-4A4E0E5ABA68}"/>
          </ac:cxnSpMkLst>
        </pc:cxnChg>
        <pc:cxnChg chg="del mod">
          <ac:chgData name="NUSRET TAS" userId="257c181775a523eb" providerId="LiveId" clId="{47075E44-B5F5-467C-98A4-A5A92B9AFCE6}" dt="2022-10-06T18:52:03.051" v="2259" actId="478"/>
          <ac:cxnSpMkLst>
            <pc:docMk/>
            <pc:sldMk cId="227327833" sldId="1643"/>
            <ac:cxnSpMk id="22" creationId="{00F436D3-6D21-4CC7-A91B-C79474517611}"/>
          </ac:cxnSpMkLst>
        </pc:cxnChg>
        <pc:cxnChg chg="del mod">
          <ac:chgData name="NUSRET TAS" userId="257c181775a523eb" providerId="LiveId" clId="{47075E44-B5F5-467C-98A4-A5A92B9AFCE6}" dt="2022-10-06T18:52:03.051" v="2259" actId="478"/>
          <ac:cxnSpMkLst>
            <pc:docMk/>
            <pc:sldMk cId="227327833" sldId="1643"/>
            <ac:cxnSpMk id="23" creationId="{415F8FD4-A056-4666-893B-0640CE697F80}"/>
          </ac:cxnSpMkLst>
        </pc:cxnChg>
        <pc:cxnChg chg="del mod">
          <ac:chgData name="NUSRET TAS" userId="257c181775a523eb" providerId="LiveId" clId="{47075E44-B5F5-467C-98A4-A5A92B9AFCE6}" dt="2022-10-06T18:52:03.051" v="2259" actId="478"/>
          <ac:cxnSpMkLst>
            <pc:docMk/>
            <pc:sldMk cId="227327833" sldId="1643"/>
            <ac:cxnSpMk id="31" creationId="{75D93344-D066-4E83-8CB4-831F0432D2D1}"/>
          </ac:cxnSpMkLst>
        </pc:cxnChg>
      </pc:sldChg>
      <pc:sldChg chg="del">
        <pc:chgData name="NUSRET TAS" userId="257c181775a523eb" providerId="LiveId" clId="{47075E44-B5F5-467C-98A4-A5A92B9AFCE6}" dt="2022-10-11T01:49:02.468" v="3579" actId="47"/>
        <pc:sldMkLst>
          <pc:docMk/>
          <pc:sldMk cId="3508256546" sldId="1644"/>
        </pc:sldMkLst>
      </pc:sldChg>
      <pc:sldChg chg="modSp mod">
        <pc:chgData name="NUSRET TAS" userId="257c181775a523eb" providerId="LiveId" clId="{47075E44-B5F5-467C-98A4-A5A92B9AFCE6}" dt="2022-10-06T22:07:48.728" v="2446" actId="113"/>
        <pc:sldMkLst>
          <pc:docMk/>
          <pc:sldMk cId="1073367966" sldId="1645"/>
        </pc:sldMkLst>
        <pc:spChg chg="mod">
          <ac:chgData name="NUSRET TAS" userId="257c181775a523eb" providerId="LiveId" clId="{47075E44-B5F5-467C-98A4-A5A92B9AFCE6}" dt="2022-10-06T22:07:43.630" v="2445" actId="113"/>
          <ac:spMkLst>
            <pc:docMk/>
            <pc:sldMk cId="1073367966" sldId="1645"/>
            <ac:spMk id="42" creationId="{8E76DF27-C9D8-4890-93A3-1661AB73706A}"/>
          </ac:spMkLst>
        </pc:spChg>
        <pc:spChg chg="mod">
          <ac:chgData name="NUSRET TAS" userId="257c181775a523eb" providerId="LiveId" clId="{47075E44-B5F5-467C-98A4-A5A92B9AFCE6}" dt="2022-10-06T22:07:48.728" v="2446" actId="113"/>
          <ac:spMkLst>
            <pc:docMk/>
            <pc:sldMk cId="1073367966" sldId="1645"/>
            <ac:spMk id="47" creationId="{9C22DDC8-2522-42CE-819B-E1F9AD91A2EB}"/>
          </ac:spMkLst>
        </pc:spChg>
        <pc:cxnChg chg="mod">
          <ac:chgData name="NUSRET TAS" userId="257c181775a523eb" providerId="LiveId" clId="{47075E44-B5F5-467C-98A4-A5A92B9AFCE6}" dt="2022-10-06T22:07:05.633" v="2431" actId="14100"/>
          <ac:cxnSpMkLst>
            <pc:docMk/>
            <pc:sldMk cId="1073367966" sldId="1645"/>
            <ac:cxnSpMk id="41" creationId="{5BB77F82-CB43-4567-BF34-404E88082F9A}"/>
          </ac:cxnSpMkLst>
        </pc:cxnChg>
        <pc:cxnChg chg="mod">
          <ac:chgData name="NUSRET TAS" userId="257c181775a523eb" providerId="LiveId" clId="{47075E44-B5F5-467C-98A4-A5A92B9AFCE6}" dt="2022-10-06T22:07:20.796" v="2434" actId="2711"/>
          <ac:cxnSpMkLst>
            <pc:docMk/>
            <pc:sldMk cId="1073367966" sldId="1645"/>
            <ac:cxnSpMk id="46" creationId="{B0F743F2-4FDB-471E-9E04-5FB35C0FF4F4}"/>
          </ac:cxnSpMkLst>
        </pc:cxnChg>
      </pc:sldChg>
      <pc:sldChg chg="del">
        <pc:chgData name="NUSRET TAS" userId="257c181775a523eb" providerId="LiveId" clId="{47075E44-B5F5-467C-98A4-A5A92B9AFCE6}" dt="2022-10-11T01:53:41.813" v="3678" actId="47"/>
        <pc:sldMkLst>
          <pc:docMk/>
          <pc:sldMk cId="1070695750" sldId="1646"/>
        </pc:sldMkLst>
      </pc:sldChg>
      <pc:sldChg chg="addSp delSp modSp add mod ord delAnim modAnim">
        <pc:chgData name="NUSRET TAS" userId="257c181775a523eb" providerId="LiveId" clId="{47075E44-B5F5-467C-98A4-A5A92B9AFCE6}" dt="2022-10-06T18:17:51.221" v="953" actId="14100"/>
        <pc:sldMkLst>
          <pc:docMk/>
          <pc:sldMk cId="1566992615" sldId="1647"/>
        </pc:sldMkLst>
        <pc:spChg chg="mod">
          <ac:chgData name="NUSRET TAS" userId="257c181775a523eb" providerId="LiveId" clId="{47075E44-B5F5-467C-98A4-A5A92B9AFCE6}" dt="2022-10-06T18:17:51.221" v="953" actId="14100"/>
          <ac:spMkLst>
            <pc:docMk/>
            <pc:sldMk cId="1566992615" sldId="1647"/>
            <ac:spMk id="3" creationId="{DF176749-D1D0-47B0-9B48-110B6D1D81A4}"/>
          </ac:spMkLst>
        </pc:spChg>
        <pc:spChg chg="del">
          <ac:chgData name="NUSRET TAS" userId="257c181775a523eb" providerId="LiveId" clId="{47075E44-B5F5-467C-98A4-A5A92B9AFCE6}" dt="2022-10-06T17:43:29.787" v="126" actId="478"/>
          <ac:spMkLst>
            <pc:docMk/>
            <pc:sldMk cId="1566992615" sldId="1647"/>
            <ac:spMk id="5" creationId="{BA87D1D7-E2E3-48A5-AE8E-B56F251F4BD6}"/>
          </ac:spMkLst>
        </pc:spChg>
        <pc:spChg chg="del">
          <ac:chgData name="NUSRET TAS" userId="257c181775a523eb" providerId="LiveId" clId="{47075E44-B5F5-467C-98A4-A5A92B9AFCE6}" dt="2022-10-06T17:43:29.787" v="126" actId="478"/>
          <ac:spMkLst>
            <pc:docMk/>
            <pc:sldMk cId="1566992615" sldId="1647"/>
            <ac:spMk id="10" creationId="{41EC9FF2-DC7B-4570-9973-041DDE9230F1}"/>
          </ac:spMkLst>
        </pc:spChg>
        <pc:spChg chg="add 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16" creationId="{1406A354-9ED6-458F-A4A6-81236B023D1C}"/>
          </ac:spMkLst>
        </pc:spChg>
        <pc:spChg chg="del">
          <ac:chgData name="NUSRET TAS" userId="257c181775a523eb" providerId="LiveId" clId="{47075E44-B5F5-467C-98A4-A5A92B9AFCE6}" dt="2022-10-06T17:43:29.787" v="126" actId="478"/>
          <ac:spMkLst>
            <pc:docMk/>
            <pc:sldMk cId="1566992615" sldId="1647"/>
            <ac:spMk id="32" creationId="{1CF457CA-971F-4A0A-9424-AFD1ED012BA4}"/>
          </ac:spMkLst>
        </pc:spChg>
        <pc:spChg chg="del">
          <ac:chgData name="NUSRET TAS" userId="257c181775a523eb" providerId="LiveId" clId="{47075E44-B5F5-467C-98A4-A5A92B9AFCE6}" dt="2022-10-06T17:43:37.684" v="127" actId="478"/>
          <ac:spMkLst>
            <pc:docMk/>
            <pc:sldMk cId="1566992615" sldId="1647"/>
            <ac:spMk id="33" creationId="{8F453AF9-FD4D-4D97-AC8A-B2A2EAF942E1}"/>
          </ac:spMkLst>
        </pc:spChg>
        <pc:spChg chg="del">
          <ac:chgData name="NUSRET TAS" userId="257c181775a523eb" providerId="LiveId" clId="{47075E44-B5F5-467C-98A4-A5A92B9AFCE6}" dt="2022-10-06T17:43:39.584" v="128" actId="478"/>
          <ac:spMkLst>
            <pc:docMk/>
            <pc:sldMk cId="1566992615" sldId="1647"/>
            <ac:spMk id="34" creationId="{C1702572-0046-4AE8-BEB3-10F596404594}"/>
          </ac:spMkLst>
        </pc:spChg>
        <pc:spChg chg="del">
          <ac:chgData name="NUSRET TAS" userId="257c181775a523eb" providerId="LiveId" clId="{47075E44-B5F5-467C-98A4-A5A92B9AFCE6}" dt="2022-10-06T17:43:29.787" v="126" actId="478"/>
          <ac:spMkLst>
            <pc:docMk/>
            <pc:sldMk cId="1566992615" sldId="1647"/>
            <ac:spMk id="35" creationId="{FB34E010-E9D7-4D56-9F9F-1E08D8D5B31E}"/>
          </ac:spMkLst>
        </pc:spChg>
        <pc:spChg chg="del">
          <ac:chgData name="NUSRET TAS" userId="257c181775a523eb" providerId="LiveId" clId="{47075E44-B5F5-467C-98A4-A5A92B9AFCE6}" dt="2022-10-06T17:43:37.684" v="127" actId="478"/>
          <ac:spMkLst>
            <pc:docMk/>
            <pc:sldMk cId="1566992615" sldId="1647"/>
            <ac:spMk id="36" creationId="{C7566BFC-7070-4594-A376-F1753A130114}"/>
          </ac:spMkLst>
        </pc:spChg>
        <pc:spChg chg="del">
          <ac:chgData name="NUSRET TAS" userId="257c181775a523eb" providerId="LiveId" clId="{47075E44-B5F5-467C-98A4-A5A92B9AFCE6}" dt="2022-10-06T17:43:29.787" v="126" actId="478"/>
          <ac:spMkLst>
            <pc:docMk/>
            <pc:sldMk cId="1566992615" sldId="1647"/>
            <ac:spMk id="37" creationId="{65FDBB41-4C6F-40E3-9160-9567C3466F3E}"/>
          </ac:spMkLst>
        </pc:spChg>
        <pc:spChg chg="del">
          <ac:chgData name="NUSRET TAS" userId="257c181775a523eb" providerId="LiveId" clId="{47075E44-B5F5-467C-98A4-A5A92B9AFCE6}" dt="2022-10-06T17:43:39.584" v="128" actId="478"/>
          <ac:spMkLst>
            <pc:docMk/>
            <pc:sldMk cId="1566992615" sldId="1647"/>
            <ac:spMk id="38" creationId="{0E65AB95-3E17-4721-96FE-82D2E1BB837D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39" creationId="{9DD3BE15-56E2-459C-98B2-AD601FC11E3F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40" creationId="{92476818-FAB3-4D1C-8AC7-283EF667B316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41" creationId="{934C8B50-15B3-42AA-9A2E-0DF7B56AA87D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42" creationId="{7FCBBAC7-BBC3-4793-9213-4C4008F2015D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43" creationId="{11199FC4-CF04-412E-B4DA-2FC8D8C7F428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57" creationId="{4F9E0CA4-CF04-4331-9F12-314FD787F949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58" creationId="{9D0DAAD7-EF51-4F32-91BC-105E5C1C5EAB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59" creationId="{EAC76755-5472-4C80-AE45-8950DAD1AD8A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60" creationId="{15B8C536-75EF-401D-BE0D-06B005DCC5BF}"/>
          </ac:spMkLst>
        </pc:spChg>
        <pc:spChg chg="add mod">
          <ac:chgData name="NUSRET TAS" userId="257c181775a523eb" providerId="LiveId" clId="{47075E44-B5F5-467C-98A4-A5A92B9AFCE6}" dt="2022-10-06T17:53:44.569" v="217" actId="1076"/>
          <ac:spMkLst>
            <pc:docMk/>
            <pc:sldMk cId="1566992615" sldId="1647"/>
            <ac:spMk id="69" creationId="{A1012B29-7FD0-4B35-A02C-2FC59D0A52CE}"/>
          </ac:spMkLst>
        </pc:spChg>
        <pc:spChg chg="add mod">
          <ac:chgData name="NUSRET TAS" userId="257c181775a523eb" providerId="LiveId" clId="{47075E44-B5F5-467C-98A4-A5A92B9AFCE6}" dt="2022-10-06T17:54:13.784" v="219" actId="1076"/>
          <ac:spMkLst>
            <pc:docMk/>
            <pc:sldMk cId="1566992615" sldId="1647"/>
            <ac:spMk id="70" creationId="{31C03760-ED89-4E39-A2CE-DA8338D6FD10}"/>
          </ac:spMkLst>
        </pc:spChg>
        <pc:spChg chg="add mod">
          <ac:chgData name="NUSRET TAS" userId="257c181775a523eb" providerId="LiveId" clId="{47075E44-B5F5-467C-98A4-A5A92B9AFCE6}" dt="2022-10-06T17:54:22.732" v="221" actId="1076"/>
          <ac:spMkLst>
            <pc:docMk/>
            <pc:sldMk cId="1566992615" sldId="1647"/>
            <ac:spMk id="71" creationId="{0C5622BC-2D8A-4D70-9FFE-545A5C172F03}"/>
          </ac:spMkLst>
        </pc:spChg>
        <pc:spChg chg="del">
          <ac:chgData name="NUSRET TAS" userId="257c181775a523eb" providerId="LiveId" clId="{47075E44-B5F5-467C-98A4-A5A92B9AFCE6}" dt="2022-10-06T17:43:29.787" v="126" actId="478"/>
          <ac:spMkLst>
            <pc:docMk/>
            <pc:sldMk cId="1566992615" sldId="1647"/>
            <ac:spMk id="72" creationId="{2FFE29E3-68FC-4810-AFC9-CBCB01AE5598}"/>
          </ac:spMkLst>
        </pc:spChg>
        <pc:spChg chg="mod">
          <ac:chgData name="NUSRET TAS" userId="257c181775a523eb" providerId="LiveId" clId="{47075E44-B5F5-467C-98A4-A5A92B9AFCE6}" dt="2022-10-06T17:51:16.584" v="201" actId="1076"/>
          <ac:spMkLst>
            <pc:docMk/>
            <pc:sldMk cId="1566992615" sldId="1647"/>
            <ac:spMk id="73" creationId="{CA592CCA-3553-43B4-B97A-9F1DF6309569}"/>
          </ac:spMkLst>
        </pc:spChg>
        <pc:spChg chg="add mod">
          <ac:chgData name="NUSRET TAS" userId="257c181775a523eb" providerId="LiveId" clId="{47075E44-B5F5-467C-98A4-A5A92B9AFCE6}" dt="2022-10-06T17:54:30.487" v="223" actId="1076"/>
          <ac:spMkLst>
            <pc:docMk/>
            <pc:sldMk cId="1566992615" sldId="1647"/>
            <ac:spMk id="79" creationId="{08901091-3C5A-40B3-A90F-FA20B87FF5C6}"/>
          </ac:spMkLst>
        </pc:spChg>
        <pc:spChg chg="add mod">
          <ac:chgData name="NUSRET TAS" userId="257c181775a523eb" providerId="LiveId" clId="{47075E44-B5F5-467C-98A4-A5A92B9AFCE6}" dt="2022-10-06T17:57:38.961" v="233" actId="20577"/>
          <ac:spMkLst>
            <pc:docMk/>
            <pc:sldMk cId="1566992615" sldId="1647"/>
            <ac:spMk id="84" creationId="{DEA3426D-2353-46DA-8B4A-E480598313B6}"/>
          </ac:spMkLst>
        </pc:spChg>
        <pc:spChg chg="add mod">
          <ac:chgData name="NUSRET TAS" userId="257c181775a523eb" providerId="LiveId" clId="{47075E44-B5F5-467C-98A4-A5A92B9AFCE6}" dt="2022-10-06T17:55:19.655" v="227" actId="1076"/>
          <ac:spMkLst>
            <pc:docMk/>
            <pc:sldMk cId="1566992615" sldId="1647"/>
            <ac:spMk id="85" creationId="{A8BE1FD9-A156-4FB6-B1B6-2DCB2EDCD2C2}"/>
          </ac:spMkLst>
        </pc:spChg>
        <pc:spChg chg="add mod">
          <ac:chgData name="NUSRET TAS" userId="257c181775a523eb" providerId="LiveId" clId="{47075E44-B5F5-467C-98A4-A5A92B9AFCE6}" dt="2022-10-06T17:59:01.746" v="333" actId="1076"/>
          <ac:spMkLst>
            <pc:docMk/>
            <pc:sldMk cId="1566992615" sldId="1647"/>
            <ac:spMk id="86" creationId="{71489891-66D6-449E-9C61-6DBE3E2AE90E}"/>
          </ac:spMkLst>
        </pc:spChg>
        <pc:picChg chg="mod">
          <ac:chgData name="NUSRET TAS" userId="257c181775a523eb" providerId="LiveId" clId="{47075E44-B5F5-467C-98A4-A5A92B9AFCE6}" dt="2022-10-06T17:51:16.584" v="201" actId="1076"/>
          <ac:picMkLst>
            <pc:docMk/>
            <pc:sldMk cId="1566992615" sldId="1647"/>
            <ac:picMk id="61" creationId="{D3D1319F-470E-43D4-890E-5E56E35AF0C6}"/>
          </ac:picMkLst>
        </pc:picChg>
        <pc:picChg chg="mod">
          <ac:chgData name="NUSRET TAS" userId="257c181775a523eb" providerId="LiveId" clId="{47075E44-B5F5-467C-98A4-A5A92B9AFCE6}" dt="2022-10-06T17:51:16.584" v="201" actId="1076"/>
          <ac:picMkLst>
            <pc:docMk/>
            <pc:sldMk cId="1566992615" sldId="1647"/>
            <ac:picMk id="74" creationId="{20DE51B1-1EBE-42C3-A7EB-B3B1FB5063DA}"/>
          </ac:picMkLst>
        </pc:picChg>
        <pc:picChg chg="mod">
          <ac:chgData name="NUSRET TAS" userId="257c181775a523eb" providerId="LiveId" clId="{47075E44-B5F5-467C-98A4-A5A92B9AFCE6}" dt="2022-10-06T17:51:16.584" v="201" actId="1076"/>
          <ac:picMkLst>
            <pc:docMk/>
            <pc:sldMk cId="1566992615" sldId="1647"/>
            <ac:picMk id="75" creationId="{4B40272C-6929-4DE8-9CBE-8D7A011E117F}"/>
          </ac:picMkLst>
        </pc:picChg>
        <pc:picChg chg="mod">
          <ac:chgData name="NUSRET TAS" userId="257c181775a523eb" providerId="LiveId" clId="{47075E44-B5F5-467C-98A4-A5A92B9AFCE6}" dt="2022-10-06T17:51:16.584" v="201" actId="1076"/>
          <ac:picMkLst>
            <pc:docMk/>
            <pc:sldMk cId="1566992615" sldId="1647"/>
            <ac:picMk id="76" creationId="{D3302AB9-6FDD-4924-BC28-78C04EBDD333}"/>
          </ac:picMkLst>
        </pc:picChg>
        <pc:picChg chg="mod">
          <ac:chgData name="NUSRET TAS" userId="257c181775a523eb" providerId="LiveId" clId="{47075E44-B5F5-467C-98A4-A5A92B9AFCE6}" dt="2022-10-06T17:51:16.584" v="201" actId="1076"/>
          <ac:picMkLst>
            <pc:docMk/>
            <pc:sldMk cId="1566992615" sldId="1647"/>
            <ac:picMk id="77" creationId="{67E51D85-7798-49CA-85E0-C486AB3EC871}"/>
          </ac:picMkLst>
        </pc:picChg>
        <pc:picChg chg="mod">
          <ac:chgData name="NUSRET TAS" userId="257c181775a523eb" providerId="LiveId" clId="{47075E44-B5F5-467C-98A4-A5A92B9AFCE6}" dt="2022-10-06T17:51:16.584" v="201" actId="1076"/>
          <ac:picMkLst>
            <pc:docMk/>
            <pc:sldMk cId="1566992615" sldId="1647"/>
            <ac:picMk id="78" creationId="{2B07F5B9-0E17-4F68-A86A-1C658E082D8A}"/>
          </ac:picMkLst>
        </pc:picChg>
        <pc:picChg chg="del">
          <ac:chgData name="NUSRET TAS" userId="257c181775a523eb" providerId="LiveId" clId="{47075E44-B5F5-467C-98A4-A5A92B9AFCE6}" dt="2022-10-06T17:43:29.787" v="126" actId="478"/>
          <ac:picMkLst>
            <pc:docMk/>
            <pc:sldMk cId="1566992615" sldId="1647"/>
            <ac:picMk id="80" creationId="{0FAB678F-4307-4502-86AA-369B455B43C2}"/>
          </ac:picMkLst>
        </pc:picChg>
        <pc:picChg chg="del">
          <ac:chgData name="NUSRET TAS" userId="257c181775a523eb" providerId="LiveId" clId="{47075E44-B5F5-467C-98A4-A5A92B9AFCE6}" dt="2022-10-06T17:43:29.787" v="126" actId="478"/>
          <ac:picMkLst>
            <pc:docMk/>
            <pc:sldMk cId="1566992615" sldId="1647"/>
            <ac:picMk id="81" creationId="{6CB160CF-CCCE-4C5A-A7C1-BBB3B4F93427}"/>
          </ac:picMkLst>
        </pc:picChg>
        <pc:picChg chg="del">
          <ac:chgData name="NUSRET TAS" userId="257c181775a523eb" providerId="LiveId" clId="{47075E44-B5F5-467C-98A4-A5A92B9AFCE6}" dt="2022-10-06T17:43:39.584" v="128" actId="478"/>
          <ac:picMkLst>
            <pc:docMk/>
            <pc:sldMk cId="1566992615" sldId="1647"/>
            <ac:picMk id="82" creationId="{0B7EB10A-599B-43AD-A650-672A22E6C614}"/>
          </ac:picMkLst>
        </pc:picChg>
        <pc:picChg chg="del">
          <ac:chgData name="NUSRET TAS" userId="257c181775a523eb" providerId="LiveId" clId="{47075E44-B5F5-467C-98A4-A5A92B9AFCE6}" dt="2022-10-06T17:43:39.584" v="128" actId="478"/>
          <ac:picMkLst>
            <pc:docMk/>
            <pc:sldMk cId="1566992615" sldId="1647"/>
            <ac:picMk id="83" creationId="{99A9A508-37BB-4EF2-9F37-A68BDCC4A60D}"/>
          </ac:picMkLst>
        </pc:picChg>
        <pc:cxnChg chg="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24" creationId="{2DFEEEF6-DCD5-442B-9F8E-6E1FBE0FD33E}"/>
          </ac:cxnSpMkLst>
        </pc:cxnChg>
        <pc:cxnChg chg="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44" creationId="{55C14678-DFBA-4275-B29F-09D69D57C279}"/>
          </ac:cxnSpMkLst>
        </pc:cxnChg>
        <pc:cxnChg chg="del">
          <ac:chgData name="NUSRET TAS" userId="257c181775a523eb" providerId="LiveId" clId="{47075E44-B5F5-467C-98A4-A5A92B9AFCE6}" dt="2022-10-06T17:43:29.787" v="126" actId="478"/>
          <ac:cxnSpMkLst>
            <pc:docMk/>
            <pc:sldMk cId="1566992615" sldId="1647"/>
            <ac:cxnSpMk id="45" creationId="{FCDE354D-49A8-48B9-937C-8A15F60412E6}"/>
          </ac:cxnSpMkLst>
        </pc:cxnChg>
        <pc:cxnChg chg="del">
          <ac:chgData name="NUSRET TAS" userId="257c181775a523eb" providerId="LiveId" clId="{47075E44-B5F5-467C-98A4-A5A92B9AFCE6}" dt="2022-10-06T17:43:29.787" v="126" actId="478"/>
          <ac:cxnSpMkLst>
            <pc:docMk/>
            <pc:sldMk cId="1566992615" sldId="1647"/>
            <ac:cxnSpMk id="46" creationId="{51AAC83E-1445-4876-A04D-CF5B52AFFAE5}"/>
          </ac:cxnSpMkLst>
        </pc:cxnChg>
        <pc:cxnChg chg="add 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47" creationId="{BD02E46D-2DF9-4206-A67F-1723BCEFD1F8}"/>
          </ac:cxnSpMkLst>
        </pc:cxnChg>
        <pc:cxnChg chg="del">
          <ac:chgData name="NUSRET TAS" userId="257c181775a523eb" providerId="LiveId" clId="{47075E44-B5F5-467C-98A4-A5A92B9AFCE6}" dt="2022-10-06T17:43:29.787" v="126" actId="478"/>
          <ac:cxnSpMkLst>
            <pc:docMk/>
            <pc:sldMk cId="1566992615" sldId="1647"/>
            <ac:cxnSpMk id="48" creationId="{12E78963-C9C2-442C-9893-27052CFD8DC8}"/>
          </ac:cxnSpMkLst>
        </pc:cxnChg>
        <pc:cxnChg chg="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49" creationId="{9C61F304-AC6A-450A-AB18-BF5117BB277E}"/>
          </ac:cxnSpMkLst>
        </pc:cxnChg>
        <pc:cxnChg chg="del">
          <ac:chgData name="NUSRET TAS" userId="257c181775a523eb" providerId="LiveId" clId="{47075E44-B5F5-467C-98A4-A5A92B9AFCE6}" dt="2022-10-06T17:43:29.787" v="126" actId="478"/>
          <ac:cxnSpMkLst>
            <pc:docMk/>
            <pc:sldMk cId="1566992615" sldId="1647"/>
            <ac:cxnSpMk id="50" creationId="{E3D62261-5CED-45D6-9490-8EFC53337770}"/>
          </ac:cxnSpMkLst>
        </pc:cxnChg>
        <pc:cxnChg chg="del">
          <ac:chgData name="NUSRET TAS" userId="257c181775a523eb" providerId="LiveId" clId="{47075E44-B5F5-467C-98A4-A5A92B9AFCE6}" dt="2022-10-06T17:43:29.787" v="126" actId="478"/>
          <ac:cxnSpMkLst>
            <pc:docMk/>
            <pc:sldMk cId="1566992615" sldId="1647"/>
            <ac:cxnSpMk id="51" creationId="{536B1B93-263F-420F-A230-FAC12887FF4E}"/>
          </ac:cxnSpMkLst>
        </pc:cxnChg>
        <pc:cxnChg chg="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52" creationId="{E4957F6E-3431-4719-AE36-C7E5AA0AEAE6}"/>
          </ac:cxnSpMkLst>
        </pc:cxnChg>
        <pc:cxnChg chg="add 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53" creationId="{31C6820D-250A-47DA-8585-1658EDFA4594}"/>
          </ac:cxnSpMkLst>
        </pc:cxnChg>
        <pc:cxnChg chg="add 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54" creationId="{EF735E2D-AE3F-4E3B-B569-921D79EA2200}"/>
          </ac:cxnSpMkLst>
        </pc:cxnChg>
        <pc:cxnChg chg="del">
          <ac:chgData name="NUSRET TAS" userId="257c181775a523eb" providerId="LiveId" clId="{47075E44-B5F5-467C-98A4-A5A92B9AFCE6}" dt="2022-10-06T17:43:29.787" v="126" actId="478"/>
          <ac:cxnSpMkLst>
            <pc:docMk/>
            <pc:sldMk cId="1566992615" sldId="1647"/>
            <ac:cxnSpMk id="55" creationId="{B0E3B28E-2ECA-4C99-AAE7-AA3EC3B1A5D7}"/>
          </ac:cxnSpMkLst>
        </pc:cxnChg>
        <pc:cxnChg chg="add 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56" creationId="{DF68B0AA-0157-43ED-9870-23BAC0FAE581}"/>
          </ac:cxnSpMkLst>
        </pc:cxnChg>
        <pc:cxnChg chg="add 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62" creationId="{2FEF42A8-7887-4C9B-B925-416AE01E28A7}"/>
          </ac:cxnSpMkLst>
        </pc:cxnChg>
        <pc:cxnChg chg="add 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63" creationId="{0A912220-6C0D-4D5C-A2F3-CAE2FECF5762}"/>
          </ac:cxnSpMkLst>
        </pc:cxnChg>
        <pc:cxnChg chg="add 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64" creationId="{2DFA0A98-0369-4C7E-B391-B0311B4D2DA0}"/>
          </ac:cxnSpMkLst>
        </pc:cxnChg>
        <pc:cxnChg chg="add mod ord">
          <ac:chgData name="NUSRET TAS" userId="257c181775a523eb" providerId="LiveId" clId="{47075E44-B5F5-467C-98A4-A5A92B9AFCE6}" dt="2022-10-06T17:51:23.152" v="202" actId="167"/>
          <ac:cxnSpMkLst>
            <pc:docMk/>
            <pc:sldMk cId="1566992615" sldId="1647"/>
            <ac:cxnSpMk id="65" creationId="{B11E7165-BDD1-4CF6-B39E-C65B220D7518}"/>
          </ac:cxnSpMkLst>
        </pc:cxnChg>
        <pc:cxnChg chg="add mod ord">
          <ac:chgData name="NUSRET TAS" userId="257c181775a523eb" providerId="LiveId" clId="{47075E44-B5F5-467C-98A4-A5A92B9AFCE6}" dt="2022-10-06T17:51:26.336" v="203" actId="167"/>
          <ac:cxnSpMkLst>
            <pc:docMk/>
            <pc:sldMk cId="1566992615" sldId="1647"/>
            <ac:cxnSpMk id="66" creationId="{91A9869C-435C-4DA5-A62C-1BBEC9CCD277}"/>
          </ac:cxnSpMkLst>
        </pc:cxnChg>
        <pc:cxnChg chg="add 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67" creationId="{9A169B0B-6D3F-4076-A9D1-EF2EC8C973BC}"/>
          </ac:cxnSpMkLst>
        </pc:cxnChg>
        <pc:cxnChg chg="add mod">
          <ac:chgData name="NUSRET TAS" userId="257c181775a523eb" providerId="LiveId" clId="{47075E44-B5F5-467C-98A4-A5A92B9AFCE6}" dt="2022-10-06T17:51:16.584" v="201" actId="1076"/>
          <ac:cxnSpMkLst>
            <pc:docMk/>
            <pc:sldMk cId="1566992615" sldId="1647"/>
            <ac:cxnSpMk id="68" creationId="{59F4C5F3-8C75-430D-AA1E-F1CF385A8380}"/>
          </ac:cxnSpMkLst>
        </pc:cxnChg>
      </pc:sldChg>
      <pc:sldChg chg="add del">
        <pc:chgData name="NUSRET TAS" userId="257c181775a523eb" providerId="LiveId" clId="{47075E44-B5F5-467C-98A4-A5A92B9AFCE6}" dt="2022-10-06T17:43:07.639" v="124" actId="47"/>
        <pc:sldMkLst>
          <pc:docMk/>
          <pc:sldMk cId="2185559681" sldId="1647"/>
        </pc:sldMkLst>
      </pc:sldChg>
      <pc:sldChg chg="addSp delSp modSp add mod delAnim modAnim">
        <pc:chgData name="NUSRET TAS" userId="257c181775a523eb" providerId="LiveId" clId="{47075E44-B5F5-467C-98A4-A5A92B9AFCE6}" dt="2022-10-06T22:29:46.358" v="2669"/>
        <pc:sldMkLst>
          <pc:docMk/>
          <pc:sldMk cId="1258654220" sldId="1648"/>
        </pc:sldMkLst>
        <pc:spChg chg="del mod">
          <ac:chgData name="NUSRET TAS" userId="257c181775a523eb" providerId="LiveId" clId="{47075E44-B5F5-467C-98A4-A5A92B9AFCE6}" dt="2022-10-06T17:59:41.006" v="340" actId="478"/>
          <ac:spMkLst>
            <pc:docMk/>
            <pc:sldMk cId="1258654220" sldId="1648"/>
            <ac:spMk id="3" creationId="{DF176749-D1D0-47B0-9B48-110B6D1D81A4}"/>
          </ac:spMkLst>
        </pc:spChg>
        <pc:spChg chg="add del mod">
          <ac:chgData name="NUSRET TAS" userId="257c181775a523eb" providerId="LiveId" clId="{47075E44-B5F5-467C-98A4-A5A92B9AFCE6}" dt="2022-10-06T18:05:17.370" v="461"/>
          <ac:spMkLst>
            <pc:docMk/>
            <pc:sldMk cId="1258654220" sldId="1648"/>
            <ac:spMk id="4" creationId="{B44C748D-692A-46D0-B196-522BAFA40E1E}"/>
          </ac:spMkLst>
        </pc:spChg>
        <pc:spChg chg="add mod">
          <ac:chgData name="NUSRET TAS" userId="257c181775a523eb" providerId="LiveId" clId="{47075E44-B5F5-467C-98A4-A5A92B9AFCE6}" dt="2022-10-06T18:15:53.108" v="875" actId="207"/>
          <ac:spMkLst>
            <pc:docMk/>
            <pc:sldMk cId="1258654220" sldId="1648"/>
            <ac:spMk id="5" creationId="{DE18F148-B376-43C3-9E1C-DEF91C4D6002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16" creationId="{1406A354-9ED6-458F-A4A6-81236B023D1C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39" creationId="{9DD3BE15-56E2-459C-98B2-AD601FC11E3F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40" creationId="{92476818-FAB3-4D1C-8AC7-283EF667B316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41" creationId="{934C8B50-15B3-42AA-9A2E-0DF7B56AA87D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42" creationId="{7FCBBAC7-BBC3-4793-9213-4C4008F2015D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43" creationId="{11199FC4-CF04-412E-B4DA-2FC8D8C7F428}"/>
          </ac:spMkLst>
        </pc:spChg>
        <pc:spChg chg="add mod">
          <ac:chgData name="NUSRET TAS" userId="257c181775a523eb" providerId="LiveId" clId="{47075E44-B5F5-467C-98A4-A5A92B9AFCE6}" dt="2022-10-06T18:04:53.160" v="457" actId="1076"/>
          <ac:spMkLst>
            <pc:docMk/>
            <pc:sldMk cId="1258654220" sldId="1648"/>
            <ac:spMk id="45" creationId="{C9C84AF5-0A00-432E-92EE-C46EA714AF76}"/>
          </ac:spMkLst>
        </pc:spChg>
        <pc:spChg chg="add mod">
          <ac:chgData name="NUSRET TAS" userId="257c181775a523eb" providerId="LiveId" clId="{47075E44-B5F5-467C-98A4-A5A92B9AFCE6}" dt="2022-10-06T18:04:53.160" v="457" actId="1076"/>
          <ac:spMkLst>
            <pc:docMk/>
            <pc:sldMk cId="1258654220" sldId="1648"/>
            <ac:spMk id="46" creationId="{359D095B-996E-4311-B34F-3406B4FF1832}"/>
          </ac:spMkLst>
        </pc:spChg>
        <pc:spChg chg="add mod">
          <ac:chgData name="NUSRET TAS" userId="257c181775a523eb" providerId="LiveId" clId="{47075E44-B5F5-467C-98A4-A5A92B9AFCE6}" dt="2022-10-06T18:04:53.160" v="457" actId="1076"/>
          <ac:spMkLst>
            <pc:docMk/>
            <pc:sldMk cId="1258654220" sldId="1648"/>
            <ac:spMk id="48" creationId="{571674AB-3665-4405-A49D-42B83C99E72C}"/>
          </ac:spMkLst>
        </pc:spChg>
        <pc:spChg chg="add mod">
          <ac:chgData name="NUSRET TAS" userId="257c181775a523eb" providerId="LiveId" clId="{47075E44-B5F5-467C-98A4-A5A92B9AFCE6}" dt="2022-10-06T18:04:53.160" v="457" actId="1076"/>
          <ac:spMkLst>
            <pc:docMk/>
            <pc:sldMk cId="1258654220" sldId="1648"/>
            <ac:spMk id="50" creationId="{E5D7E0BD-9A53-4001-AA98-15713AE3B420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57" creationId="{4F9E0CA4-CF04-4331-9F12-314FD787F949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58" creationId="{9D0DAAD7-EF51-4F32-91BC-105E5C1C5EAB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59" creationId="{EAC76755-5472-4C80-AE45-8950DAD1AD8A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60" creationId="{15B8C536-75EF-401D-BE0D-06B005DCC5BF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69" creationId="{A1012B29-7FD0-4B35-A02C-2FC59D0A52CE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70" creationId="{31C03760-ED89-4E39-A2CE-DA8338D6FD10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71" creationId="{0C5622BC-2D8A-4D70-9FFE-545A5C172F03}"/>
          </ac:spMkLst>
        </pc:spChg>
        <pc:spChg chg="add mod">
          <ac:chgData name="NUSRET TAS" userId="257c181775a523eb" providerId="LiveId" clId="{47075E44-B5F5-467C-98A4-A5A92B9AFCE6}" dt="2022-10-06T18:05:04.559" v="458" actId="1076"/>
          <ac:spMkLst>
            <pc:docMk/>
            <pc:sldMk cId="1258654220" sldId="1648"/>
            <ac:spMk id="72" creationId="{D32093A3-F406-40F9-AEE0-A70C3AF25F4C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73" creationId="{CA592CCA-3553-43B4-B97A-9F1DF6309569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79" creationId="{08901091-3C5A-40B3-A90F-FA20B87FF5C6}"/>
          </ac:spMkLst>
        </pc:spChg>
        <pc:spChg chg="add mod">
          <ac:chgData name="NUSRET TAS" userId="257c181775a523eb" providerId="LiveId" clId="{47075E44-B5F5-467C-98A4-A5A92B9AFCE6}" dt="2022-10-06T18:05:04.559" v="458" actId="1076"/>
          <ac:spMkLst>
            <pc:docMk/>
            <pc:sldMk cId="1258654220" sldId="1648"/>
            <ac:spMk id="80" creationId="{A8D78729-AF2A-46D9-9A30-F5A32E34573A}"/>
          </ac:spMkLst>
        </pc:spChg>
        <pc:spChg chg="add mod">
          <ac:chgData name="NUSRET TAS" userId="257c181775a523eb" providerId="LiveId" clId="{47075E44-B5F5-467C-98A4-A5A92B9AFCE6}" dt="2022-10-06T18:05:04.559" v="458" actId="1076"/>
          <ac:spMkLst>
            <pc:docMk/>
            <pc:sldMk cId="1258654220" sldId="1648"/>
            <ac:spMk id="81" creationId="{4A41F6D9-2264-4518-AB4D-1F7FAF55D950}"/>
          </ac:spMkLst>
        </pc:spChg>
        <pc:spChg chg="add mod">
          <ac:chgData name="NUSRET TAS" userId="257c181775a523eb" providerId="LiveId" clId="{47075E44-B5F5-467C-98A4-A5A92B9AFCE6}" dt="2022-10-06T18:05:04.559" v="458" actId="1076"/>
          <ac:spMkLst>
            <pc:docMk/>
            <pc:sldMk cId="1258654220" sldId="1648"/>
            <ac:spMk id="82" creationId="{61121098-A2FE-4673-9F67-F0CFE86119B0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84" creationId="{DEA3426D-2353-46DA-8B4A-E480598313B6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85" creationId="{A8BE1FD9-A156-4FB6-B1B6-2DCB2EDCD2C2}"/>
          </ac:spMkLst>
        </pc:spChg>
        <pc:spChg chg="mod">
          <ac:chgData name="NUSRET TAS" userId="257c181775a523eb" providerId="LiveId" clId="{47075E44-B5F5-467C-98A4-A5A92B9AFCE6}" dt="2022-10-06T18:14:38.074" v="858" actId="1076"/>
          <ac:spMkLst>
            <pc:docMk/>
            <pc:sldMk cId="1258654220" sldId="1648"/>
            <ac:spMk id="86" creationId="{71489891-66D6-449E-9C61-6DBE3E2AE90E}"/>
          </ac:spMkLst>
        </pc:spChg>
        <pc:spChg chg="add mod">
          <ac:chgData name="NUSRET TAS" userId="257c181775a523eb" providerId="LiveId" clId="{47075E44-B5F5-467C-98A4-A5A92B9AFCE6}" dt="2022-10-06T18:10:28.145" v="771" actId="1076"/>
          <ac:spMkLst>
            <pc:docMk/>
            <pc:sldMk cId="1258654220" sldId="1648"/>
            <ac:spMk id="89" creationId="{2F38881B-979F-4FFC-912F-D88E95B61A48}"/>
          </ac:spMkLst>
        </pc:spChg>
        <pc:spChg chg="add mod">
          <ac:chgData name="NUSRET TAS" userId="257c181775a523eb" providerId="LiveId" clId="{47075E44-B5F5-467C-98A4-A5A92B9AFCE6}" dt="2022-10-06T18:10:35.593" v="773" actId="1076"/>
          <ac:spMkLst>
            <pc:docMk/>
            <pc:sldMk cId="1258654220" sldId="1648"/>
            <ac:spMk id="90" creationId="{E51E81F9-2E82-425A-825F-379D6D4B1B09}"/>
          </ac:spMkLst>
        </pc:spChg>
        <pc:spChg chg="add mod">
          <ac:chgData name="NUSRET TAS" userId="257c181775a523eb" providerId="LiveId" clId="{47075E44-B5F5-467C-98A4-A5A92B9AFCE6}" dt="2022-10-06T18:15:32.579" v="873" actId="1076"/>
          <ac:spMkLst>
            <pc:docMk/>
            <pc:sldMk cId="1258654220" sldId="1648"/>
            <ac:spMk id="102" creationId="{F34ADCCF-68D2-40D2-8CF7-89BA72DD253E}"/>
          </ac:spMkLst>
        </pc:spChg>
        <pc:picChg chg="add mod">
          <ac:chgData name="NUSRET TAS" userId="257c181775a523eb" providerId="LiveId" clId="{47075E44-B5F5-467C-98A4-A5A92B9AFCE6}" dt="2022-10-06T18:04:53.160" v="457" actId="1076"/>
          <ac:picMkLst>
            <pc:docMk/>
            <pc:sldMk cId="1258654220" sldId="1648"/>
            <ac:picMk id="51" creationId="{190871A6-7628-40D3-9A42-6F62E8033EF5}"/>
          </ac:picMkLst>
        </pc:picChg>
        <pc:picChg chg="add mod">
          <ac:chgData name="NUSRET TAS" userId="257c181775a523eb" providerId="LiveId" clId="{47075E44-B5F5-467C-98A4-A5A92B9AFCE6}" dt="2022-10-06T18:04:53.160" v="457" actId="1076"/>
          <ac:picMkLst>
            <pc:docMk/>
            <pc:sldMk cId="1258654220" sldId="1648"/>
            <ac:picMk id="55" creationId="{056BBE7B-56AA-45D6-90AD-064D694F6E35}"/>
          </ac:picMkLst>
        </pc:picChg>
        <pc:picChg chg="mod">
          <ac:chgData name="NUSRET TAS" userId="257c181775a523eb" providerId="LiveId" clId="{47075E44-B5F5-467C-98A4-A5A92B9AFCE6}" dt="2022-10-06T18:14:38.074" v="858" actId="1076"/>
          <ac:picMkLst>
            <pc:docMk/>
            <pc:sldMk cId="1258654220" sldId="1648"/>
            <ac:picMk id="61" creationId="{D3D1319F-470E-43D4-890E-5E56E35AF0C6}"/>
          </ac:picMkLst>
        </pc:picChg>
        <pc:picChg chg="mod">
          <ac:chgData name="NUSRET TAS" userId="257c181775a523eb" providerId="LiveId" clId="{47075E44-B5F5-467C-98A4-A5A92B9AFCE6}" dt="2022-10-06T18:14:38.074" v="858" actId="1076"/>
          <ac:picMkLst>
            <pc:docMk/>
            <pc:sldMk cId="1258654220" sldId="1648"/>
            <ac:picMk id="74" creationId="{20DE51B1-1EBE-42C3-A7EB-B3B1FB5063DA}"/>
          </ac:picMkLst>
        </pc:picChg>
        <pc:picChg chg="mod">
          <ac:chgData name="NUSRET TAS" userId="257c181775a523eb" providerId="LiveId" clId="{47075E44-B5F5-467C-98A4-A5A92B9AFCE6}" dt="2022-10-06T18:14:38.074" v="858" actId="1076"/>
          <ac:picMkLst>
            <pc:docMk/>
            <pc:sldMk cId="1258654220" sldId="1648"/>
            <ac:picMk id="75" creationId="{4B40272C-6929-4DE8-9CBE-8D7A011E117F}"/>
          </ac:picMkLst>
        </pc:picChg>
        <pc:picChg chg="mod">
          <ac:chgData name="NUSRET TAS" userId="257c181775a523eb" providerId="LiveId" clId="{47075E44-B5F5-467C-98A4-A5A92B9AFCE6}" dt="2022-10-06T18:14:38.074" v="858" actId="1076"/>
          <ac:picMkLst>
            <pc:docMk/>
            <pc:sldMk cId="1258654220" sldId="1648"/>
            <ac:picMk id="76" creationId="{D3302AB9-6FDD-4924-BC28-78C04EBDD333}"/>
          </ac:picMkLst>
        </pc:picChg>
        <pc:picChg chg="mod">
          <ac:chgData name="NUSRET TAS" userId="257c181775a523eb" providerId="LiveId" clId="{47075E44-B5F5-467C-98A4-A5A92B9AFCE6}" dt="2022-10-06T18:14:38.074" v="858" actId="1076"/>
          <ac:picMkLst>
            <pc:docMk/>
            <pc:sldMk cId="1258654220" sldId="1648"/>
            <ac:picMk id="77" creationId="{67E51D85-7798-49CA-85E0-C486AB3EC871}"/>
          </ac:picMkLst>
        </pc:picChg>
        <pc:picChg chg="mod">
          <ac:chgData name="NUSRET TAS" userId="257c181775a523eb" providerId="LiveId" clId="{47075E44-B5F5-467C-98A4-A5A92B9AFCE6}" dt="2022-10-06T18:14:38.074" v="858" actId="1076"/>
          <ac:picMkLst>
            <pc:docMk/>
            <pc:sldMk cId="1258654220" sldId="1648"/>
            <ac:picMk id="78" creationId="{2B07F5B9-0E17-4F68-A86A-1C658E082D8A}"/>
          </ac:picMkLst>
        </pc:picChg>
        <pc:picChg chg="add mod">
          <ac:chgData name="NUSRET TAS" userId="257c181775a523eb" providerId="LiveId" clId="{47075E44-B5F5-467C-98A4-A5A92B9AFCE6}" dt="2022-10-06T18:05:04.559" v="458" actId="1076"/>
          <ac:picMkLst>
            <pc:docMk/>
            <pc:sldMk cId="1258654220" sldId="1648"/>
            <ac:picMk id="83" creationId="{CEFCF7B4-D1E1-4308-A495-9700245307F9}"/>
          </ac:picMkLst>
        </pc:picChg>
        <pc:picChg chg="add mod">
          <ac:chgData name="NUSRET TAS" userId="257c181775a523eb" providerId="LiveId" clId="{47075E44-B5F5-467C-98A4-A5A92B9AFCE6}" dt="2022-10-06T18:05:04.559" v="458" actId="1076"/>
          <ac:picMkLst>
            <pc:docMk/>
            <pc:sldMk cId="1258654220" sldId="1648"/>
            <ac:picMk id="87" creationId="{7302624F-5519-405B-86FC-EDFBA050C06F}"/>
          </ac:picMkLst>
        </pc:picChg>
        <pc:cxnChg chg="add del mod">
          <ac:chgData name="NUSRET TAS" userId="257c181775a523eb" providerId="LiveId" clId="{47075E44-B5F5-467C-98A4-A5A92B9AFCE6}" dt="2022-10-06T18:09:38.161" v="730" actId="478"/>
          <ac:cxnSpMkLst>
            <pc:docMk/>
            <pc:sldMk cId="1258654220" sldId="1648"/>
            <ac:cxnSpMk id="7" creationId="{9B95CC4A-BDDF-49BA-AAD7-27CFBA2BB951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11" creationId="{871F7B52-52BD-40C0-8A76-38378457F2D6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24" creationId="{2DFEEEF6-DCD5-442B-9F8E-6E1FBE0FD33E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44" creationId="{55C14678-DFBA-4275-B29F-09D69D57C279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47" creationId="{BD02E46D-2DF9-4206-A67F-1723BCEFD1F8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49" creationId="{9C61F304-AC6A-450A-AB18-BF5117BB277E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52" creationId="{E4957F6E-3431-4719-AE36-C7E5AA0AEAE6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53" creationId="{31C6820D-250A-47DA-8585-1658EDFA4594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54" creationId="{EF735E2D-AE3F-4E3B-B569-921D79EA2200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56" creationId="{DF68B0AA-0157-43ED-9870-23BAC0FAE581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62" creationId="{2FEF42A8-7887-4C9B-B925-416AE01E28A7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63" creationId="{0A912220-6C0D-4D5C-A2F3-CAE2FECF5762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64" creationId="{2DFA0A98-0369-4C7E-B391-B0311B4D2DA0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65" creationId="{B11E7165-BDD1-4CF6-B39E-C65B220D7518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66" creationId="{91A9869C-435C-4DA5-A62C-1BBEC9CCD277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67" creationId="{9A169B0B-6D3F-4076-A9D1-EF2EC8C973BC}"/>
          </ac:cxnSpMkLst>
        </pc:cxnChg>
        <pc:cxnChg chg="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68" creationId="{59F4C5F3-8C75-430D-AA1E-F1CF385A8380}"/>
          </ac:cxnSpMkLst>
        </pc:cxnChg>
        <pc:cxnChg chg="add del mod">
          <ac:chgData name="NUSRET TAS" userId="257c181775a523eb" providerId="LiveId" clId="{47075E44-B5F5-467C-98A4-A5A92B9AFCE6}" dt="2022-10-06T18:09:36.841" v="729" actId="478"/>
          <ac:cxnSpMkLst>
            <pc:docMk/>
            <pc:sldMk cId="1258654220" sldId="1648"/>
            <ac:cxnSpMk id="88" creationId="{6945754A-3146-42F3-B9FA-38FA62708644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91" creationId="{43BA5BB3-76DB-4F67-80CA-A2BA66A74F40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92" creationId="{9F79E544-7114-4A26-B18E-B5A2ACA152EE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93" creationId="{354A56C8-51A2-4F99-B1F6-59479C16AE5D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94" creationId="{32C1BDB5-C8A4-429C-8C72-1E1DD08F3E28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95" creationId="{D6CA92A0-BD3D-432B-B700-23413D13199C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96" creationId="{96CD8E11-ADFC-4206-B28F-065672DC9C66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97" creationId="{0D4C44B2-00F8-4D68-8610-2CCBC13B8C1E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98" creationId="{7AD263CF-E63D-45D2-B8C4-3EFCB15D5899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99" creationId="{2DF53D55-7DD3-42E8-A644-EFF8E10B7E25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100" creationId="{4FD67FFA-3E93-4080-8053-694BE3AA72B1}"/>
          </ac:cxnSpMkLst>
        </pc:cxnChg>
        <pc:cxnChg chg="add mod">
          <ac:chgData name="NUSRET TAS" userId="257c181775a523eb" providerId="LiveId" clId="{47075E44-B5F5-467C-98A4-A5A92B9AFCE6}" dt="2022-10-06T18:14:38.074" v="858" actId="1076"/>
          <ac:cxnSpMkLst>
            <pc:docMk/>
            <pc:sldMk cId="1258654220" sldId="1648"/>
            <ac:cxnSpMk id="101" creationId="{8E123D59-8C7A-41EC-9826-AF75DA8567B4}"/>
          </ac:cxnSpMkLst>
        </pc:cxnChg>
      </pc:sldChg>
      <pc:sldChg chg="add del">
        <pc:chgData name="NUSRET TAS" userId="257c181775a523eb" providerId="LiveId" clId="{47075E44-B5F5-467C-98A4-A5A92B9AFCE6}" dt="2022-10-06T18:16:18.729" v="877" actId="47"/>
        <pc:sldMkLst>
          <pc:docMk/>
          <pc:sldMk cId="287948505" sldId="1649"/>
        </pc:sldMkLst>
      </pc:sldChg>
      <pc:sldChg chg="modSp add mod ord modAnim">
        <pc:chgData name="NUSRET TAS" userId="257c181775a523eb" providerId="LiveId" clId="{47075E44-B5F5-467C-98A4-A5A92B9AFCE6}" dt="2022-10-06T18:19:03.932" v="1056"/>
        <pc:sldMkLst>
          <pc:docMk/>
          <pc:sldMk cId="1215371468" sldId="1649"/>
        </pc:sldMkLst>
        <pc:spChg chg="mod">
          <ac:chgData name="NUSRET TAS" userId="257c181775a523eb" providerId="LiveId" clId="{47075E44-B5F5-467C-98A4-A5A92B9AFCE6}" dt="2022-10-06T18:18:53.138" v="1055" actId="20577"/>
          <ac:spMkLst>
            <pc:docMk/>
            <pc:sldMk cId="1215371468" sldId="1649"/>
            <ac:spMk id="3" creationId="{DF176749-D1D0-47B0-9B48-110B6D1D81A4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16" creationId="{1406A354-9ED6-458F-A4A6-81236B023D1C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39" creationId="{9DD3BE15-56E2-459C-98B2-AD601FC11E3F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40" creationId="{92476818-FAB3-4D1C-8AC7-283EF667B316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41" creationId="{934C8B50-15B3-42AA-9A2E-0DF7B56AA87D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42" creationId="{7FCBBAC7-BBC3-4793-9213-4C4008F2015D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43" creationId="{11199FC4-CF04-412E-B4DA-2FC8D8C7F428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57" creationId="{4F9E0CA4-CF04-4331-9F12-314FD787F949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58" creationId="{9D0DAAD7-EF51-4F32-91BC-105E5C1C5EAB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59" creationId="{EAC76755-5472-4C80-AE45-8950DAD1AD8A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60" creationId="{15B8C536-75EF-401D-BE0D-06B005DCC5BF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69" creationId="{A1012B29-7FD0-4B35-A02C-2FC59D0A52CE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70" creationId="{31C03760-ED89-4E39-A2CE-DA8338D6FD10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71" creationId="{0C5622BC-2D8A-4D70-9FFE-545A5C172F03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73" creationId="{CA592CCA-3553-43B4-B97A-9F1DF6309569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79" creationId="{08901091-3C5A-40B3-A90F-FA20B87FF5C6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84" creationId="{DEA3426D-2353-46DA-8B4A-E480598313B6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85" creationId="{A8BE1FD9-A156-4FB6-B1B6-2DCB2EDCD2C2}"/>
          </ac:spMkLst>
        </pc:spChg>
        <pc:spChg chg="mod">
          <ac:chgData name="NUSRET TAS" userId="257c181775a523eb" providerId="LiveId" clId="{47075E44-B5F5-467C-98A4-A5A92B9AFCE6}" dt="2022-10-06T18:18:32.721" v="994" actId="1076"/>
          <ac:spMkLst>
            <pc:docMk/>
            <pc:sldMk cId="1215371468" sldId="1649"/>
            <ac:spMk id="86" creationId="{71489891-66D6-449E-9C61-6DBE3E2AE90E}"/>
          </ac:spMkLst>
        </pc:spChg>
        <pc:picChg chg="mod">
          <ac:chgData name="NUSRET TAS" userId="257c181775a523eb" providerId="LiveId" clId="{47075E44-B5F5-467C-98A4-A5A92B9AFCE6}" dt="2022-10-06T18:18:32.721" v="994" actId="1076"/>
          <ac:picMkLst>
            <pc:docMk/>
            <pc:sldMk cId="1215371468" sldId="1649"/>
            <ac:picMk id="61" creationId="{D3D1319F-470E-43D4-890E-5E56E35AF0C6}"/>
          </ac:picMkLst>
        </pc:picChg>
        <pc:picChg chg="mod">
          <ac:chgData name="NUSRET TAS" userId="257c181775a523eb" providerId="LiveId" clId="{47075E44-B5F5-467C-98A4-A5A92B9AFCE6}" dt="2022-10-06T18:18:32.721" v="994" actId="1076"/>
          <ac:picMkLst>
            <pc:docMk/>
            <pc:sldMk cId="1215371468" sldId="1649"/>
            <ac:picMk id="74" creationId="{20DE51B1-1EBE-42C3-A7EB-B3B1FB5063DA}"/>
          </ac:picMkLst>
        </pc:picChg>
        <pc:picChg chg="mod">
          <ac:chgData name="NUSRET TAS" userId="257c181775a523eb" providerId="LiveId" clId="{47075E44-B5F5-467C-98A4-A5A92B9AFCE6}" dt="2022-10-06T18:18:32.721" v="994" actId="1076"/>
          <ac:picMkLst>
            <pc:docMk/>
            <pc:sldMk cId="1215371468" sldId="1649"/>
            <ac:picMk id="75" creationId="{4B40272C-6929-4DE8-9CBE-8D7A011E117F}"/>
          </ac:picMkLst>
        </pc:picChg>
        <pc:picChg chg="mod">
          <ac:chgData name="NUSRET TAS" userId="257c181775a523eb" providerId="LiveId" clId="{47075E44-B5F5-467C-98A4-A5A92B9AFCE6}" dt="2022-10-06T18:18:32.721" v="994" actId="1076"/>
          <ac:picMkLst>
            <pc:docMk/>
            <pc:sldMk cId="1215371468" sldId="1649"/>
            <ac:picMk id="76" creationId="{D3302AB9-6FDD-4924-BC28-78C04EBDD333}"/>
          </ac:picMkLst>
        </pc:picChg>
        <pc:picChg chg="mod">
          <ac:chgData name="NUSRET TAS" userId="257c181775a523eb" providerId="LiveId" clId="{47075E44-B5F5-467C-98A4-A5A92B9AFCE6}" dt="2022-10-06T18:18:32.721" v="994" actId="1076"/>
          <ac:picMkLst>
            <pc:docMk/>
            <pc:sldMk cId="1215371468" sldId="1649"/>
            <ac:picMk id="77" creationId="{67E51D85-7798-49CA-85E0-C486AB3EC871}"/>
          </ac:picMkLst>
        </pc:picChg>
        <pc:picChg chg="mod">
          <ac:chgData name="NUSRET TAS" userId="257c181775a523eb" providerId="LiveId" clId="{47075E44-B5F5-467C-98A4-A5A92B9AFCE6}" dt="2022-10-06T18:18:32.721" v="994" actId="1076"/>
          <ac:picMkLst>
            <pc:docMk/>
            <pc:sldMk cId="1215371468" sldId="1649"/>
            <ac:picMk id="78" creationId="{2B07F5B9-0E17-4F68-A86A-1C658E082D8A}"/>
          </ac:picMkLst>
        </pc:pic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24" creationId="{2DFEEEF6-DCD5-442B-9F8E-6E1FBE0FD33E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44" creationId="{55C14678-DFBA-4275-B29F-09D69D57C279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47" creationId="{BD02E46D-2DF9-4206-A67F-1723BCEFD1F8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49" creationId="{9C61F304-AC6A-450A-AB18-BF5117BB277E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52" creationId="{E4957F6E-3431-4719-AE36-C7E5AA0AEAE6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53" creationId="{31C6820D-250A-47DA-8585-1658EDFA4594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54" creationId="{EF735E2D-AE3F-4E3B-B569-921D79EA2200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56" creationId="{DF68B0AA-0157-43ED-9870-23BAC0FAE581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62" creationId="{2FEF42A8-7887-4C9B-B925-416AE01E28A7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63" creationId="{0A912220-6C0D-4D5C-A2F3-CAE2FECF5762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64" creationId="{2DFA0A98-0369-4C7E-B391-B0311B4D2DA0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65" creationId="{B11E7165-BDD1-4CF6-B39E-C65B220D7518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66" creationId="{91A9869C-435C-4DA5-A62C-1BBEC9CCD277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67" creationId="{9A169B0B-6D3F-4076-A9D1-EF2EC8C973BC}"/>
          </ac:cxnSpMkLst>
        </pc:cxnChg>
        <pc:cxnChg chg="mod">
          <ac:chgData name="NUSRET TAS" userId="257c181775a523eb" providerId="LiveId" clId="{47075E44-B5F5-467C-98A4-A5A92B9AFCE6}" dt="2022-10-06T18:18:32.721" v="994" actId="1076"/>
          <ac:cxnSpMkLst>
            <pc:docMk/>
            <pc:sldMk cId="1215371468" sldId="1649"/>
            <ac:cxnSpMk id="68" creationId="{59F4C5F3-8C75-430D-AA1E-F1CF385A8380}"/>
          </ac:cxnSpMkLst>
        </pc:cxnChg>
      </pc:sldChg>
      <pc:sldChg chg="addSp delSp modSp add del mod ord delAnim modAnim">
        <pc:chgData name="NUSRET TAS" userId="257c181775a523eb" providerId="LiveId" clId="{47075E44-B5F5-467C-98A4-A5A92B9AFCE6}" dt="2022-10-11T01:43:31.274" v="3521" actId="47"/>
        <pc:sldMkLst>
          <pc:docMk/>
          <pc:sldMk cId="2408948146" sldId="1650"/>
        </pc:sldMkLst>
        <pc:spChg chg="mod">
          <ac:chgData name="NUSRET TAS" userId="257c181775a523eb" providerId="LiveId" clId="{47075E44-B5F5-467C-98A4-A5A92B9AFCE6}" dt="2022-10-06T18:39:04.461" v="1965" actId="1038"/>
          <ac:spMkLst>
            <pc:docMk/>
            <pc:sldMk cId="2408948146" sldId="1650"/>
            <ac:spMk id="2" creationId="{95FE803F-06FB-4BC1-8147-D3291F8A3E84}"/>
          </ac:spMkLst>
        </pc:spChg>
        <pc:spChg chg="del">
          <ac:chgData name="NUSRET TAS" userId="257c181775a523eb" providerId="LiveId" clId="{47075E44-B5F5-467C-98A4-A5A92B9AFCE6}" dt="2022-10-06T18:33:41.648" v="1745" actId="478"/>
          <ac:spMkLst>
            <pc:docMk/>
            <pc:sldMk cId="2408948146" sldId="1650"/>
            <ac:spMk id="3" creationId="{63945D5D-F8C3-4808-BE05-352E76C0F527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4" creationId="{D6A62CC6-2269-4269-BA95-031FA577F479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6" creationId="{1BE81FC7-4462-4220-A1E3-B47AFF9E60A5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7" creationId="{EF63FAF7-564A-4E9B-90BC-5161D636A9EE}"/>
          </ac:spMkLst>
        </pc:spChg>
        <pc:spChg chg="add mod">
          <ac:chgData name="NUSRET TAS" userId="257c181775a523eb" providerId="LiveId" clId="{47075E44-B5F5-467C-98A4-A5A92B9AFCE6}" dt="2022-10-06T18:41:00.163" v="2061" actId="27636"/>
          <ac:spMkLst>
            <pc:docMk/>
            <pc:sldMk cId="2408948146" sldId="1650"/>
            <ac:spMk id="9" creationId="{D3E12305-9C84-4C68-8055-083268D68FB7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10" creationId="{84A3373D-6E9C-470C-8F68-36459430DAC0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11" creationId="{BB03A27E-FC7B-444B-B559-0E2981470997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14" creationId="{233D5290-CA73-47AB-A933-F77A2114F065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15" creationId="{C41DAE99-5EC8-42CF-9C16-92EF0E60BFF8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16" creationId="{2F04E433-EE89-4908-A3A5-0356C0DD7C29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17" creationId="{0E0F164B-803A-43E2-BAF4-75578D66C31B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20" creationId="{AF86A3C2-1E3B-492A-B47D-5468A7305B07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21" creationId="{51AFF28D-91B9-4E3C-B205-5DE575F0F313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22" creationId="{61C86DCB-003C-4508-811C-9D095CE1242A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23" creationId="{2E733D9A-2788-42E5-8B4C-1B867CBF1AFD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24" creationId="{57B8A22C-FC82-439B-9751-93C1D8F4F55B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25" creationId="{3F0C3338-159A-4178-B881-E36253E85E6E}"/>
          </ac:spMkLst>
        </pc:spChg>
        <pc:spChg chg="del">
          <ac:chgData name="NUSRET TAS" userId="257c181775a523eb" providerId="LiveId" clId="{47075E44-B5F5-467C-98A4-A5A92B9AFCE6}" dt="2022-10-06T18:33:36.235" v="1744" actId="478"/>
          <ac:spMkLst>
            <pc:docMk/>
            <pc:sldMk cId="2408948146" sldId="1650"/>
            <ac:spMk id="26" creationId="{0BE8AB1B-91A4-480D-A9EE-26F7F9E95447}"/>
          </ac:spMkLst>
        </pc:spChg>
        <pc:picChg chg="del">
          <ac:chgData name="NUSRET TAS" userId="257c181775a523eb" providerId="LiveId" clId="{47075E44-B5F5-467C-98A4-A5A92B9AFCE6}" dt="2022-10-06T18:33:36.235" v="1744" actId="478"/>
          <ac:picMkLst>
            <pc:docMk/>
            <pc:sldMk cId="2408948146" sldId="1650"/>
            <ac:picMk id="19" creationId="{4561B19C-0889-462B-AA08-6308DD03230E}"/>
          </ac:picMkLst>
        </pc:picChg>
        <pc:cxnChg chg="del mod">
          <ac:chgData name="NUSRET TAS" userId="257c181775a523eb" providerId="LiveId" clId="{47075E44-B5F5-467C-98A4-A5A92B9AFCE6}" dt="2022-10-06T18:33:36.235" v="1744" actId="478"/>
          <ac:cxnSpMkLst>
            <pc:docMk/>
            <pc:sldMk cId="2408948146" sldId="1650"/>
            <ac:cxnSpMk id="12" creationId="{E5D29BB1-3C39-4B56-A810-C021A8FC8170}"/>
          </ac:cxnSpMkLst>
        </pc:cxnChg>
        <pc:cxnChg chg="del mod">
          <ac:chgData name="NUSRET TAS" userId="257c181775a523eb" providerId="LiveId" clId="{47075E44-B5F5-467C-98A4-A5A92B9AFCE6}" dt="2022-10-06T18:33:36.235" v="1744" actId="478"/>
          <ac:cxnSpMkLst>
            <pc:docMk/>
            <pc:sldMk cId="2408948146" sldId="1650"/>
            <ac:cxnSpMk id="13" creationId="{BFADCEEE-B7D6-41C8-95FE-4914A53DC86C}"/>
          </ac:cxnSpMkLst>
        </pc:cxnChg>
      </pc:sldChg>
      <pc:sldChg chg="delSp modSp add del mod ord delAnim modAnim">
        <pc:chgData name="NUSRET TAS" userId="257c181775a523eb" providerId="LiveId" clId="{47075E44-B5F5-467C-98A4-A5A92B9AFCE6}" dt="2022-10-06T18:38:35.657" v="1927" actId="47"/>
        <pc:sldMkLst>
          <pc:docMk/>
          <pc:sldMk cId="2370823690" sldId="1651"/>
        </pc:sldMkLst>
        <pc:spChg chg="mod">
          <ac:chgData name="NUSRET TAS" userId="257c181775a523eb" providerId="LiveId" clId="{47075E44-B5F5-467C-98A4-A5A92B9AFCE6}" dt="2022-10-06T18:34:25.143" v="1813" actId="20577"/>
          <ac:spMkLst>
            <pc:docMk/>
            <pc:sldMk cId="2370823690" sldId="1651"/>
            <ac:spMk id="3" creationId="{63945D5D-F8C3-4808-BE05-352E76C0F527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6" creationId="{1BE81FC7-4462-4220-A1E3-B47AFF9E60A5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7" creationId="{EF63FAF7-564A-4E9B-90BC-5161D636A9EE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10" creationId="{84A3373D-6E9C-470C-8F68-36459430DAC0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11" creationId="{BB03A27E-FC7B-444B-B559-0E2981470997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14" creationId="{233D5290-CA73-47AB-A933-F77A2114F065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15" creationId="{C41DAE99-5EC8-42CF-9C16-92EF0E60BFF8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16" creationId="{2F04E433-EE89-4908-A3A5-0356C0DD7C29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17" creationId="{0E0F164B-803A-43E2-BAF4-75578D66C31B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20" creationId="{AF86A3C2-1E3B-492A-B47D-5468A7305B07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21" creationId="{51AFF28D-91B9-4E3C-B205-5DE575F0F313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22" creationId="{61C86DCB-003C-4508-811C-9D095CE1242A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23" creationId="{2E733D9A-2788-42E5-8B4C-1B867CBF1AFD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24" creationId="{57B8A22C-FC82-439B-9751-93C1D8F4F55B}"/>
          </ac:spMkLst>
        </pc:spChg>
        <pc:spChg chg="del">
          <ac:chgData name="NUSRET TAS" userId="257c181775a523eb" providerId="LiveId" clId="{47075E44-B5F5-467C-98A4-A5A92B9AFCE6}" dt="2022-10-06T18:32:29.835" v="1658" actId="478"/>
          <ac:spMkLst>
            <pc:docMk/>
            <pc:sldMk cId="2370823690" sldId="1651"/>
            <ac:spMk id="25" creationId="{3F0C3338-159A-4178-B881-E36253E85E6E}"/>
          </ac:spMkLst>
        </pc:spChg>
        <pc:spChg chg="del">
          <ac:chgData name="NUSRET TAS" userId="257c181775a523eb" providerId="LiveId" clId="{47075E44-B5F5-467C-98A4-A5A92B9AFCE6}" dt="2022-10-06T18:32:26.122" v="1657" actId="478"/>
          <ac:spMkLst>
            <pc:docMk/>
            <pc:sldMk cId="2370823690" sldId="1651"/>
            <ac:spMk id="26" creationId="{0BE8AB1B-91A4-480D-A9EE-26F7F9E95447}"/>
          </ac:spMkLst>
        </pc:spChg>
        <pc:picChg chg="del">
          <ac:chgData name="NUSRET TAS" userId="257c181775a523eb" providerId="LiveId" clId="{47075E44-B5F5-467C-98A4-A5A92B9AFCE6}" dt="2022-10-06T18:32:26.122" v="1657" actId="478"/>
          <ac:picMkLst>
            <pc:docMk/>
            <pc:sldMk cId="2370823690" sldId="1651"/>
            <ac:picMk id="19" creationId="{4561B19C-0889-462B-AA08-6308DD03230E}"/>
          </ac:picMkLst>
        </pc:picChg>
        <pc:cxnChg chg="del mod">
          <ac:chgData name="NUSRET TAS" userId="257c181775a523eb" providerId="LiveId" clId="{47075E44-B5F5-467C-98A4-A5A92B9AFCE6}" dt="2022-10-06T18:32:26.122" v="1657" actId="478"/>
          <ac:cxnSpMkLst>
            <pc:docMk/>
            <pc:sldMk cId="2370823690" sldId="1651"/>
            <ac:cxnSpMk id="12" creationId="{E5D29BB1-3C39-4B56-A810-C021A8FC8170}"/>
          </ac:cxnSpMkLst>
        </pc:cxnChg>
        <pc:cxnChg chg="del mod">
          <ac:chgData name="NUSRET TAS" userId="257c181775a523eb" providerId="LiveId" clId="{47075E44-B5F5-467C-98A4-A5A92B9AFCE6}" dt="2022-10-06T18:32:26.122" v="1657" actId="478"/>
          <ac:cxnSpMkLst>
            <pc:docMk/>
            <pc:sldMk cId="2370823690" sldId="1651"/>
            <ac:cxnSpMk id="13" creationId="{BFADCEEE-B7D6-41C8-95FE-4914A53DC86C}"/>
          </ac:cxnSpMkLst>
        </pc:cxnChg>
      </pc:sldChg>
      <pc:sldChg chg="delSp modSp add mod ord delAnim modAnim">
        <pc:chgData name="NUSRET TAS" userId="257c181775a523eb" providerId="LiveId" clId="{47075E44-B5F5-467C-98A4-A5A92B9AFCE6}" dt="2022-10-11T01:41:59.633" v="3515" actId="20577"/>
        <pc:sldMkLst>
          <pc:docMk/>
          <pc:sldMk cId="882169175" sldId="1652"/>
        </pc:sldMkLst>
        <pc:spChg chg="mod">
          <ac:chgData name="NUSRET TAS" userId="257c181775a523eb" providerId="LiveId" clId="{47075E44-B5F5-467C-98A4-A5A92B9AFCE6}" dt="2022-10-11T01:41:59.633" v="3515" actId="20577"/>
          <ac:spMkLst>
            <pc:docMk/>
            <pc:sldMk cId="882169175" sldId="1652"/>
            <ac:spMk id="3" creationId="{63945D5D-F8C3-4808-BE05-352E76C0F527}"/>
          </ac:spMkLst>
        </pc:spChg>
        <pc:spChg chg="mod">
          <ac:chgData name="NUSRET TAS" userId="257c181775a523eb" providerId="LiveId" clId="{47075E44-B5F5-467C-98A4-A5A92B9AFCE6}" dt="2022-10-06T18:48:08.405" v="2215" actId="1076"/>
          <ac:spMkLst>
            <pc:docMk/>
            <pc:sldMk cId="882169175" sldId="1652"/>
            <ac:spMk id="4" creationId="{D6A62CC6-2269-4269-BA95-031FA577F479}"/>
          </ac:spMkLst>
        </pc:spChg>
        <pc:spChg chg="mod">
          <ac:chgData name="NUSRET TAS" userId="257c181775a523eb" providerId="LiveId" clId="{47075E44-B5F5-467C-98A4-A5A92B9AFCE6}" dt="2022-10-06T18:48:25.707" v="2216" actId="1076"/>
          <ac:spMkLst>
            <pc:docMk/>
            <pc:sldMk cId="882169175" sldId="1652"/>
            <ac:spMk id="6" creationId="{1BE81FC7-4462-4220-A1E3-B47AFF9E60A5}"/>
          </ac:spMkLst>
        </pc:spChg>
        <pc:spChg chg="mod">
          <ac:chgData name="NUSRET TAS" userId="257c181775a523eb" providerId="LiveId" clId="{47075E44-B5F5-467C-98A4-A5A92B9AFCE6}" dt="2022-10-06T18:48:25.707" v="2216" actId="1076"/>
          <ac:spMkLst>
            <pc:docMk/>
            <pc:sldMk cId="882169175" sldId="1652"/>
            <ac:spMk id="7" creationId="{EF63FAF7-564A-4E9B-90BC-5161D636A9EE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10" creationId="{84A3373D-6E9C-470C-8F68-36459430DAC0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11" creationId="{BB03A27E-FC7B-444B-B559-0E2981470997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14" creationId="{233D5290-CA73-47AB-A933-F77A2114F065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15" creationId="{C41DAE99-5EC8-42CF-9C16-92EF0E60BFF8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16" creationId="{2F04E433-EE89-4908-A3A5-0356C0DD7C29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17" creationId="{0E0F164B-803A-43E2-BAF4-75578D66C31B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20" creationId="{AF86A3C2-1E3B-492A-B47D-5468A7305B07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21" creationId="{51AFF28D-91B9-4E3C-B205-5DE575F0F313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22" creationId="{61C86DCB-003C-4508-811C-9D095CE1242A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23" creationId="{2E733D9A-2788-42E5-8B4C-1B867CBF1AFD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24" creationId="{57B8A22C-FC82-439B-9751-93C1D8F4F55B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25" creationId="{3F0C3338-159A-4178-B881-E36253E85E6E}"/>
          </ac:spMkLst>
        </pc:spChg>
        <pc:spChg chg="del mod">
          <ac:chgData name="NUSRET TAS" userId="257c181775a523eb" providerId="LiveId" clId="{47075E44-B5F5-467C-98A4-A5A92B9AFCE6}" dt="2022-10-06T18:47:54.126" v="2211" actId="478"/>
          <ac:spMkLst>
            <pc:docMk/>
            <pc:sldMk cId="882169175" sldId="1652"/>
            <ac:spMk id="26" creationId="{0BE8AB1B-91A4-480D-A9EE-26F7F9E95447}"/>
          </ac:spMkLst>
        </pc:spChg>
        <pc:picChg chg="del mod">
          <ac:chgData name="NUSRET TAS" userId="257c181775a523eb" providerId="LiveId" clId="{47075E44-B5F5-467C-98A4-A5A92B9AFCE6}" dt="2022-10-06T18:47:54.126" v="2211" actId="478"/>
          <ac:picMkLst>
            <pc:docMk/>
            <pc:sldMk cId="882169175" sldId="1652"/>
            <ac:picMk id="19" creationId="{4561B19C-0889-462B-AA08-6308DD03230E}"/>
          </ac:picMkLst>
        </pc:picChg>
        <pc:cxnChg chg="del mod">
          <ac:chgData name="NUSRET TAS" userId="257c181775a523eb" providerId="LiveId" clId="{47075E44-B5F5-467C-98A4-A5A92B9AFCE6}" dt="2022-10-06T18:47:54.126" v="2211" actId="478"/>
          <ac:cxnSpMkLst>
            <pc:docMk/>
            <pc:sldMk cId="882169175" sldId="1652"/>
            <ac:cxnSpMk id="12" creationId="{E5D29BB1-3C39-4B56-A810-C021A8FC8170}"/>
          </ac:cxnSpMkLst>
        </pc:cxnChg>
        <pc:cxnChg chg="del mod">
          <ac:chgData name="NUSRET TAS" userId="257c181775a523eb" providerId="LiveId" clId="{47075E44-B5F5-467C-98A4-A5A92B9AFCE6}" dt="2022-10-06T18:47:54.126" v="2211" actId="478"/>
          <ac:cxnSpMkLst>
            <pc:docMk/>
            <pc:sldMk cId="882169175" sldId="1652"/>
            <ac:cxnSpMk id="13" creationId="{BFADCEEE-B7D6-41C8-95FE-4914A53DC86C}"/>
          </ac:cxnSpMkLst>
        </pc:cxnChg>
      </pc:sldChg>
      <pc:sldChg chg="addSp delSp modSp add mod delAnim modAnim">
        <pc:chgData name="NUSRET TAS" userId="257c181775a523eb" providerId="LiveId" clId="{47075E44-B5F5-467C-98A4-A5A92B9AFCE6}" dt="2022-10-06T22:29:27.405" v="2666"/>
        <pc:sldMkLst>
          <pc:docMk/>
          <pc:sldMk cId="1779426865" sldId="1653"/>
        </pc:sldMkLst>
        <pc:spChg chg="del mod">
          <ac:chgData name="NUSRET TAS" userId="257c181775a523eb" providerId="LiveId" clId="{47075E44-B5F5-467C-98A4-A5A92B9AFCE6}" dt="2022-10-06T18:47:50.267" v="2210" actId="478"/>
          <ac:spMkLst>
            <pc:docMk/>
            <pc:sldMk cId="1779426865" sldId="1653"/>
            <ac:spMk id="3" creationId="{63945D5D-F8C3-4808-BE05-352E76C0F527}"/>
          </ac:spMkLst>
        </pc:spChg>
        <pc:spChg chg="del">
          <ac:chgData name="NUSRET TAS" userId="257c181775a523eb" providerId="LiveId" clId="{47075E44-B5F5-467C-98A4-A5A92B9AFCE6}" dt="2022-10-06T18:48:28.659" v="2217" actId="478"/>
          <ac:spMkLst>
            <pc:docMk/>
            <pc:sldMk cId="1779426865" sldId="1653"/>
            <ac:spMk id="4" creationId="{D6A62CC6-2269-4269-BA95-031FA577F479}"/>
          </ac:spMkLst>
        </pc:spChg>
        <pc:spChg chg="del">
          <ac:chgData name="NUSRET TAS" userId="257c181775a523eb" providerId="LiveId" clId="{47075E44-B5F5-467C-98A4-A5A92B9AFCE6}" dt="2022-10-06T18:48:34.134" v="2218" actId="478"/>
          <ac:spMkLst>
            <pc:docMk/>
            <pc:sldMk cId="1779426865" sldId="1653"/>
            <ac:spMk id="6" creationId="{1BE81FC7-4462-4220-A1E3-B47AFF9E60A5}"/>
          </ac:spMkLst>
        </pc:spChg>
        <pc:spChg chg="del mod">
          <ac:chgData name="NUSRET TAS" userId="257c181775a523eb" providerId="LiveId" clId="{47075E44-B5F5-467C-98A4-A5A92B9AFCE6}" dt="2022-10-06T18:48:36.521" v="2220" actId="478"/>
          <ac:spMkLst>
            <pc:docMk/>
            <pc:sldMk cId="1779426865" sldId="1653"/>
            <ac:spMk id="7" creationId="{EF63FAF7-564A-4E9B-90BC-5161D636A9EE}"/>
          </ac:spMkLst>
        </pc:spChg>
        <pc:spChg chg="add 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8" creationId="{0E0C2E76-3A6B-46A4-AEB2-8A610CA016EF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10" creationId="{84A3373D-6E9C-470C-8F68-36459430DAC0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11" creationId="{BB03A27E-FC7B-444B-B559-0E2981470997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14" creationId="{233D5290-CA73-47AB-A933-F77A2114F065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15" creationId="{C41DAE99-5EC8-42CF-9C16-92EF0E60BFF8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16" creationId="{2F04E433-EE89-4908-A3A5-0356C0DD7C29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17" creationId="{0E0F164B-803A-43E2-BAF4-75578D66C31B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20" creationId="{AF86A3C2-1E3B-492A-B47D-5468A7305B07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21" creationId="{51AFF28D-91B9-4E3C-B205-5DE575F0F313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22" creationId="{61C86DCB-003C-4508-811C-9D095CE1242A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23" creationId="{2E733D9A-2788-42E5-8B4C-1B867CBF1AFD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24" creationId="{57B8A22C-FC82-439B-9751-93C1D8F4F55B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25" creationId="{3F0C3338-159A-4178-B881-E36253E85E6E}"/>
          </ac:spMkLst>
        </pc:spChg>
        <pc:spChg chg="mod">
          <ac:chgData name="NUSRET TAS" userId="257c181775a523eb" providerId="LiveId" clId="{47075E44-B5F5-467C-98A4-A5A92B9AFCE6}" dt="2022-10-06T18:51:19.850" v="2257" actId="1076"/>
          <ac:spMkLst>
            <pc:docMk/>
            <pc:sldMk cId="1779426865" sldId="1653"/>
            <ac:spMk id="26" creationId="{0BE8AB1B-91A4-480D-A9EE-26F7F9E95447}"/>
          </ac:spMkLst>
        </pc:spChg>
        <pc:picChg chg="mod">
          <ac:chgData name="NUSRET TAS" userId="257c181775a523eb" providerId="LiveId" clId="{47075E44-B5F5-467C-98A4-A5A92B9AFCE6}" dt="2022-10-06T18:51:19.850" v="2257" actId="1076"/>
          <ac:picMkLst>
            <pc:docMk/>
            <pc:sldMk cId="1779426865" sldId="1653"/>
            <ac:picMk id="19" creationId="{4561B19C-0889-462B-AA08-6308DD03230E}"/>
          </ac:picMkLst>
        </pc:picChg>
        <pc:cxnChg chg="mod">
          <ac:chgData name="NUSRET TAS" userId="257c181775a523eb" providerId="LiveId" clId="{47075E44-B5F5-467C-98A4-A5A92B9AFCE6}" dt="2022-10-06T18:51:19.850" v="2257" actId="1076"/>
          <ac:cxnSpMkLst>
            <pc:docMk/>
            <pc:sldMk cId="1779426865" sldId="1653"/>
            <ac:cxnSpMk id="12" creationId="{E5D29BB1-3C39-4B56-A810-C021A8FC8170}"/>
          </ac:cxnSpMkLst>
        </pc:cxnChg>
        <pc:cxnChg chg="mod">
          <ac:chgData name="NUSRET TAS" userId="257c181775a523eb" providerId="LiveId" clId="{47075E44-B5F5-467C-98A4-A5A92B9AFCE6}" dt="2022-10-06T18:51:19.850" v="2257" actId="1076"/>
          <ac:cxnSpMkLst>
            <pc:docMk/>
            <pc:sldMk cId="1779426865" sldId="1653"/>
            <ac:cxnSpMk id="13" creationId="{BFADCEEE-B7D6-41C8-95FE-4914A53DC86C}"/>
          </ac:cxnSpMkLst>
        </pc:cxnChg>
      </pc:sldChg>
      <pc:sldChg chg="addSp delSp modSp add del mod addAnim delAnim modAnim">
        <pc:chgData name="NUSRET TAS" userId="257c181775a523eb" providerId="LiveId" clId="{47075E44-B5F5-467C-98A4-A5A92B9AFCE6}" dt="2022-10-11T01:45:30.457" v="3558" actId="47"/>
        <pc:sldMkLst>
          <pc:docMk/>
          <pc:sldMk cId="329223691" sldId="1654"/>
        </pc:sldMkLst>
        <pc:spChg chg="del mod">
          <ac:chgData name="NUSRET TAS" userId="257c181775a523eb" providerId="LiveId" clId="{47075E44-B5F5-467C-98A4-A5A92B9AFCE6}" dt="2022-10-06T18:54:05.084" v="2264" actId="478"/>
          <ac:spMkLst>
            <pc:docMk/>
            <pc:sldMk cId="329223691" sldId="1654"/>
            <ac:spMk id="3" creationId="{7343E099-9B31-4FF9-B3C3-BDCA83B89831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12" creationId="{71AD3B49-A132-450F-8129-65B2DBEC5F1A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13" creationId="{FDB04982-13E5-497E-850B-7446F8042FBC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14" creationId="{4B0EEDDE-632C-4C62-9359-851FDCADB3AE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15" creationId="{4F10D45A-5E1E-4787-8EF5-DBDA74156CE5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16" creationId="{FB30A731-2DA2-4481-A813-E6F325B8C14B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17" creationId="{343114D7-78CA-4524-B80F-873A9490D0BC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18" creationId="{BD517CD0-7504-45C9-ADB5-BE6283309B55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19" creationId="{9EBD2389-7FE0-43DB-B6F6-90FAE5C6253C}"/>
          </ac:spMkLst>
        </pc:spChg>
        <pc:spChg chg="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20" creationId="{8F00A024-9DC1-4137-80D6-B6B1F8C15667}"/>
          </ac:spMkLst>
        </pc:spChg>
        <pc:spChg chg="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21" creationId="{D7EC6485-0528-4D80-B13A-8D28CF2E629C}"/>
          </ac:spMkLst>
        </pc:spChg>
        <pc:spChg chg="mod">
          <ac:chgData name="NUSRET TAS" userId="257c181775a523eb" providerId="LiveId" clId="{47075E44-B5F5-467C-98A4-A5A92B9AFCE6}" dt="2022-10-06T22:38:33.518" v="2737" actId="1076"/>
          <ac:spMkLst>
            <pc:docMk/>
            <pc:sldMk cId="329223691" sldId="1654"/>
            <ac:spMk id="24" creationId="{0651A8BA-FBB3-44B2-83ED-8984F6C13A1F}"/>
          </ac:spMkLst>
        </pc:spChg>
        <pc:spChg chg="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25" creationId="{4DD2D817-EF78-45E3-BC9A-4C2BD6B103FC}"/>
          </ac:spMkLst>
        </pc:spChg>
        <pc:spChg chg="add del mod">
          <ac:chgData name="NUSRET TAS" userId="257c181775a523eb" providerId="LiveId" clId="{47075E44-B5F5-467C-98A4-A5A92B9AFCE6}" dt="2022-10-06T18:54:07.828" v="2265" actId="478"/>
          <ac:spMkLst>
            <pc:docMk/>
            <pc:sldMk cId="329223691" sldId="1654"/>
            <ac:spMk id="26" creationId="{EF4D95A1-D5E4-438B-898C-A4B80B28F325}"/>
          </ac:spMkLst>
        </pc:spChg>
        <pc:spChg chg="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28" creationId="{471B11DD-733A-436D-A54D-F79C95B5D0D6}"/>
          </ac:spMkLst>
        </pc:spChg>
        <pc:spChg chg="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29" creationId="{37CF648C-90E0-48EE-833D-14F2D55A5A02}"/>
          </ac:spMkLst>
        </pc:spChg>
        <pc:spChg chg="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30" creationId="{4DE170FF-6B9C-48C1-9F7B-20AC88E59365}"/>
          </ac:spMkLst>
        </pc:spChg>
        <pc:spChg chg="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32" creationId="{BEB59D8A-F0A5-4903-9080-12905DF08940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33" creationId="{9377EF84-7BCC-4764-A5F5-8289156884B0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35" creationId="{9AAC3D0F-91D2-4749-8D5E-C2C71082A16D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37" creationId="{973DF4F2-E386-4B4A-A74A-F3904F1C7F57}"/>
          </ac:spMkLst>
        </pc:spChg>
        <pc:spChg chg="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39" creationId="{0A81228A-C074-4E29-ABC4-0E76017625CA}"/>
          </ac:spMkLst>
        </pc:spChg>
        <pc:spChg chg="add 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43" creationId="{140CF1B1-0ACF-4562-B7D3-7C8F411CC7C8}"/>
          </ac:spMkLst>
        </pc:spChg>
        <pc:spChg chg="add 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44" creationId="{21D51AD3-BC84-479E-B100-D5E657DAF491}"/>
          </ac:spMkLst>
        </pc:spChg>
        <pc:spChg chg="add 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48" creationId="{01CACB65-6E92-440D-8C18-BF9DBB9B48D2}"/>
          </ac:spMkLst>
        </pc:spChg>
        <pc:spChg chg="add mod">
          <ac:chgData name="NUSRET TAS" userId="257c181775a523eb" providerId="LiveId" clId="{47075E44-B5F5-467C-98A4-A5A92B9AFCE6}" dt="2022-10-06T19:26:23.477" v="2320" actId="20577"/>
          <ac:spMkLst>
            <pc:docMk/>
            <pc:sldMk cId="329223691" sldId="1654"/>
            <ac:spMk id="49" creationId="{BDEECA3C-FB3B-4E2E-AE45-8A5B8F2C4236}"/>
          </ac:spMkLst>
        </pc:spChg>
        <pc:spChg chg="add 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50" creationId="{1F415D67-6C71-4A15-9DFD-E2E2572AA9C2}"/>
          </ac:spMkLst>
        </pc:spChg>
        <pc:spChg chg="add 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51" creationId="{D7BD6DC6-DD4E-45FE-9073-7F2F8F9B0388}"/>
          </ac:spMkLst>
        </pc:spChg>
        <pc:spChg chg="add 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55" creationId="{C4315C2F-E55C-4F84-A220-4D6565F969FA}"/>
          </ac:spMkLst>
        </pc:spChg>
        <pc:spChg chg="add del 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56" creationId="{0AFEEB8D-AA49-4BDE-8219-558DBA7A901A}"/>
          </ac:spMkLst>
        </pc:spChg>
        <pc:spChg chg="add del 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57" creationId="{C4D19483-9EB1-4C20-A916-E6BAEF2FF459}"/>
          </ac:spMkLst>
        </pc:spChg>
        <pc:spChg chg="add mod">
          <ac:chgData name="NUSRET TAS" userId="257c181775a523eb" providerId="LiveId" clId="{47075E44-B5F5-467C-98A4-A5A92B9AFCE6}" dt="2022-10-06T19:26:26.349" v="2322" actId="20577"/>
          <ac:spMkLst>
            <pc:docMk/>
            <pc:sldMk cId="329223691" sldId="1654"/>
            <ac:spMk id="58" creationId="{F62DDDD5-E50F-4346-801D-D5DD3F57C4F8}"/>
          </ac:spMkLst>
        </pc:spChg>
        <pc:spChg chg="add mod">
          <ac:chgData name="NUSRET TAS" userId="257c181775a523eb" providerId="LiveId" clId="{47075E44-B5F5-467C-98A4-A5A92B9AFCE6}" dt="2022-10-06T18:57:16.360" v="2297" actId="1076"/>
          <ac:spMkLst>
            <pc:docMk/>
            <pc:sldMk cId="329223691" sldId="1654"/>
            <ac:spMk id="59" creationId="{AFC22A04-706E-478F-AAEC-9E3C9742BF45}"/>
          </ac:spMkLst>
        </pc:spChg>
        <pc:spChg chg="add del mod">
          <ac:chgData name="NUSRET TAS" userId="257c181775a523eb" providerId="LiveId" clId="{47075E44-B5F5-467C-98A4-A5A92B9AFCE6}" dt="2022-10-06T18:56:05.338" v="2286"/>
          <ac:spMkLst>
            <pc:docMk/>
            <pc:sldMk cId="329223691" sldId="1654"/>
            <ac:spMk id="60" creationId="{843F99C8-4262-46E5-89F4-79A7BECE947F}"/>
          </ac:spMkLst>
        </pc:spChg>
        <pc:spChg chg="add mod">
          <ac:chgData name="NUSRET TAS" userId="257c181775a523eb" providerId="LiveId" clId="{47075E44-B5F5-467C-98A4-A5A92B9AFCE6}" dt="2022-10-06T18:57:23.442" v="2299" actId="1076"/>
          <ac:spMkLst>
            <pc:docMk/>
            <pc:sldMk cId="329223691" sldId="1654"/>
            <ac:spMk id="62" creationId="{E5F2A634-C485-40D5-B26E-23FE61711255}"/>
          </ac:spMkLst>
        </pc:spChg>
        <pc:spChg chg="add 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63" creationId="{53BFD72A-0A45-4B40-9951-06757AFC15C3}"/>
          </ac:spMkLst>
        </pc:spChg>
        <pc:spChg chg="add 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64" creationId="{02D143C6-2E6A-4D1B-98ED-0484B9D6EDD1}"/>
          </ac:spMkLst>
        </pc:spChg>
        <pc:spChg chg="add 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70" creationId="{1362DB07-D187-455E-ADDC-078E2F98D102}"/>
          </ac:spMkLst>
        </pc:spChg>
        <pc:spChg chg="add mod">
          <ac:chgData name="NUSRET TAS" userId="257c181775a523eb" providerId="LiveId" clId="{47075E44-B5F5-467C-98A4-A5A92B9AFCE6}" dt="2022-10-06T22:36:13.324" v="2685" actId="1076"/>
          <ac:spMkLst>
            <pc:docMk/>
            <pc:sldMk cId="329223691" sldId="1654"/>
            <ac:spMk id="71" creationId="{5DF96E8B-F68E-470D-9426-BD21AAA7CC27}"/>
          </ac:spMkLst>
        </pc:spChg>
        <pc:spChg chg="add mod">
          <ac:chgData name="NUSRET TAS" userId="257c181775a523eb" providerId="LiveId" clId="{47075E44-B5F5-467C-98A4-A5A92B9AFCE6}" dt="2022-10-06T22:36:37.860" v="2700" actId="1076"/>
          <ac:spMkLst>
            <pc:docMk/>
            <pc:sldMk cId="329223691" sldId="1654"/>
            <ac:spMk id="92" creationId="{B675ADEE-5E94-4EAF-9EED-B50C6450E9B4}"/>
          </ac:spMkLst>
        </pc:spChg>
        <pc:spChg chg="add mod">
          <ac:chgData name="NUSRET TAS" userId="257c181775a523eb" providerId="LiveId" clId="{47075E44-B5F5-467C-98A4-A5A92B9AFCE6}" dt="2022-10-06T22:37:28.381" v="2722" actId="1076"/>
          <ac:spMkLst>
            <pc:docMk/>
            <pc:sldMk cId="329223691" sldId="1654"/>
            <ac:spMk id="93" creationId="{EE4D1541-6281-4138-89C9-6750A81F2355}"/>
          </ac:spMkLst>
        </pc:spChg>
        <pc:spChg chg="add mod">
          <ac:chgData name="NUSRET TAS" userId="257c181775a523eb" providerId="LiveId" clId="{47075E44-B5F5-467C-98A4-A5A92B9AFCE6}" dt="2022-10-06T22:38:15.543" v="2735" actId="1076"/>
          <ac:spMkLst>
            <pc:docMk/>
            <pc:sldMk cId="329223691" sldId="1654"/>
            <ac:spMk id="94" creationId="{CCE39CDD-E67A-4DD0-BC2D-5D566F85B13F}"/>
          </ac:spMkLst>
        </pc:spChg>
        <pc:spChg chg="add del mod">
          <ac:chgData name="NUSRET TAS" userId="257c181775a523eb" providerId="LiveId" clId="{47075E44-B5F5-467C-98A4-A5A92B9AFCE6}" dt="2022-10-06T22:37:11.588" v="2717" actId="478"/>
          <ac:spMkLst>
            <pc:docMk/>
            <pc:sldMk cId="329223691" sldId="1654"/>
            <ac:spMk id="95" creationId="{EBC93CBD-29CA-4BAF-A9FF-7441E5F14A6E}"/>
          </ac:spMkLst>
        </pc:spChg>
        <pc:spChg chg="add mod">
          <ac:chgData name="NUSRET TAS" userId="257c181775a523eb" providerId="LiveId" clId="{47075E44-B5F5-467C-98A4-A5A92B9AFCE6}" dt="2022-10-06T22:37:32.376" v="2726" actId="20577"/>
          <ac:spMkLst>
            <pc:docMk/>
            <pc:sldMk cId="329223691" sldId="1654"/>
            <ac:spMk id="96" creationId="{85DA613B-32AC-4C05-BE80-DB9439AD05C3}"/>
          </ac:spMkLst>
        </pc:spChg>
        <pc:spChg chg="add mod">
          <ac:chgData name="NUSRET TAS" userId="257c181775a523eb" providerId="LiveId" clId="{47075E44-B5F5-467C-98A4-A5A92B9AFCE6}" dt="2022-10-06T22:37:35.867" v="2728" actId="20577"/>
          <ac:spMkLst>
            <pc:docMk/>
            <pc:sldMk cId="329223691" sldId="1654"/>
            <ac:spMk id="97" creationId="{1287F09D-BC92-4676-BCEC-8A2263EB84FB}"/>
          </ac:spMkLst>
        </pc:spChg>
        <pc:picChg chg="mod">
          <ac:chgData name="NUSRET TAS" userId="257c181775a523eb" providerId="LiveId" clId="{47075E44-B5F5-467C-98A4-A5A92B9AFCE6}" dt="2022-10-06T22:36:13.324" v="2685" actId="1076"/>
          <ac:picMkLst>
            <pc:docMk/>
            <pc:sldMk cId="329223691" sldId="1654"/>
            <ac:picMk id="45" creationId="{6CB3AFCE-AE13-4D74-9179-37E76CD7B107}"/>
          </ac:picMkLst>
        </pc:picChg>
        <pc:picChg chg="mod">
          <ac:chgData name="NUSRET TAS" userId="257c181775a523eb" providerId="LiveId" clId="{47075E44-B5F5-467C-98A4-A5A92B9AFCE6}" dt="2022-10-06T22:36:13.324" v="2685" actId="1076"/>
          <ac:picMkLst>
            <pc:docMk/>
            <pc:sldMk cId="329223691" sldId="1654"/>
            <ac:picMk id="46" creationId="{279589D0-860A-4E86-8F4C-ADF30737B642}"/>
          </ac:picMkLst>
        </pc:picChg>
        <pc:picChg chg="mod">
          <ac:chgData name="NUSRET TAS" userId="257c181775a523eb" providerId="LiveId" clId="{47075E44-B5F5-467C-98A4-A5A92B9AFCE6}" dt="2022-10-06T22:36:13.324" v="2685" actId="1076"/>
          <ac:picMkLst>
            <pc:docMk/>
            <pc:sldMk cId="329223691" sldId="1654"/>
            <ac:picMk id="47" creationId="{71E35669-791A-4E3F-A233-E487590B3CDC}"/>
          </ac:picMkLst>
        </pc:picChg>
        <pc:picChg chg="add del mod">
          <ac:chgData name="NUSRET TAS" userId="257c181775a523eb" providerId="LiveId" clId="{47075E44-B5F5-467C-98A4-A5A92B9AFCE6}" dt="2022-10-06T19:29:37.887" v="2362" actId="478"/>
          <ac:picMkLst>
            <pc:docMk/>
            <pc:sldMk cId="329223691" sldId="1654"/>
            <ac:picMk id="65" creationId="{95A1468B-8BD3-4920-8108-574FEC0441B9}"/>
          </ac:picMkLst>
        </pc:picChg>
        <pc:picChg chg="add del mod">
          <ac:chgData name="NUSRET TAS" userId="257c181775a523eb" providerId="LiveId" clId="{47075E44-B5F5-467C-98A4-A5A92B9AFCE6}" dt="2022-10-06T19:29:37.887" v="2362" actId="478"/>
          <ac:picMkLst>
            <pc:docMk/>
            <pc:sldMk cId="329223691" sldId="1654"/>
            <ac:picMk id="72" creationId="{AC5D445D-3434-4B1A-BE9D-D8B4B8311E58}"/>
          </ac:picMkLst>
        </pc:picChg>
        <pc:picChg chg="add mod">
          <ac:chgData name="NUSRET TAS" userId="257c181775a523eb" providerId="LiveId" clId="{47075E44-B5F5-467C-98A4-A5A92B9AFCE6}" dt="2022-10-06T22:36:13.324" v="2685" actId="1076"/>
          <ac:picMkLst>
            <pc:docMk/>
            <pc:sldMk cId="329223691" sldId="1654"/>
            <ac:picMk id="85" creationId="{C04C3957-8268-4FA9-9D29-9CF17072A404}"/>
          </ac:picMkLst>
        </pc:picChg>
        <pc:picChg chg="add mod">
          <ac:chgData name="NUSRET TAS" userId="257c181775a523eb" providerId="LiveId" clId="{47075E44-B5F5-467C-98A4-A5A92B9AFCE6}" dt="2022-10-06T22:36:13.324" v="2685" actId="1076"/>
          <ac:picMkLst>
            <pc:docMk/>
            <pc:sldMk cId="329223691" sldId="1654"/>
            <ac:picMk id="86" creationId="{FDD75606-A381-4B95-BA46-7E1171E3110D}"/>
          </ac:picMkLst>
        </pc:picChg>
        <pc:cxnChg chg="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5" creationId="{8D12E96D-4791-4349-83BE-F7FBE616D6BA}"/>
          </ac:cxnSpMkLst>
        </pc:cxnChg>
        <pc:cxnChg chg="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6" creationId="{A93D8B9B-39B4-4EA1-A639-9B704014C99B}"/>
          </ac:cxnSpMkLst>
        </pc:cxnChg>
        <pc:cxnChg chg="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7" creationId="{FEF5CB0E-ED42-4630-A1AD-72AB29331ED6}"/>
          </ac:cxnSpMkLst>
        </pc:cxnChg>
        <pc:cxnChg chg="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8" creationId="{3FE2F489-5C38-4EA7-87B3-0AB8B3357A24}"/>
          </ac:cxnSpMkLst>
        </pc:cxnChg>
        <pc:cxnChg chg="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10" creationId="{85F0A8ED-4F7C-4BC5-9C4E-F89E432E1F53}"/>
          </ac:cxnSpMkLst>
        </pc:cxnChg>
        <pc:cxnChg chg="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11" creationId="{2B5E7381-2A3D-4C1E-9E94-4A4E0E5ABA68}"/>
          </ac:cxnSpMkLst>
        </pc:cxnChg>
        <pc:cxnChg chg="mod">
          <ac:chgData name="NUSRET TAS" userId="257c181775a523eb" providerId="LiveId" clId="{47075E44-B5F5-467C-98A4-A5A92B9AFCE6}" dt="2022-10-06T22:36:13.324" v="2685" actId="1076"/>
          <ac:cxnSpMkLst>
            <pc:docMk/>
            <pc:sldMk cId="329223691" sldId="1654"/>
            <ac:cxnSpMk id="22" creationId="{00F436D3-6D21-4CC7-A91B-C79474517611}"/>
          </ac:cxnSpMkLst>
        </pc:cxnChg>
        <pc:cxnChg chg="mod">
          <ac:chgData name="NUSRET TAS" userId="257c181775a523eb" providerId="LiveId" clId="{47075E44-B5F5-467C-98A4-A5A92B9AFCE6}" dt="2022-10-06T22:36:13.324" v="2685" actId="1076"/>
          <ac:cxnSpMkLst>
            <pc:docMk/>
            <pc:sldMk cId="329223691" sldId="1654"/>
            <ac:cxnSpMk id="23" creationId="{415F8FD4-A056-4666-893B-0640CE697F80}"/>
          </ac:cxnSpMkLst>
        </pc:cxnChg>
        <pc:cxnChg chg="mod">
          <ac:chgData name="NUSRET TAS" userId="257c181775a523eb" providerId="LiveId" clId="{47075E44-B5F5-467C-98A4-A5A92B9AFCE6}" dt="2022-10-06T22:36:13.324" v="2685" actId="1076"/>
          <ac:cxnSpMkLst>
            <pc:docMk/>
            <pc:sldMk cId="329223691" sldId="1654"/>
            <ac:cxnSpMk id="31" creationId="{75D93344-D066-4E83-8CB4-831F0432D2D1}"/>
          </ac:cxnSpMkLst>
        </pc:cxnChg>
        <pc:cxnChg chg="add del mod">
          <ac:chgData name="NUSRET TAS" userId="257c181775a523eb" providerId="LiveId" clId="{47075E44-B5F5-467C-98A4-A5A92B9AFCE6}" dt="2022-10-06T18:54:58.622" v="2272" actId="478"/>
          <ac:cxnSpMkLst>
            <pc:docMk/>
            <pc:sldMk cId="329223691" sldId="1654"/>
            <ac:cxnSpMk id="40" creationId="{4D05F2C5-6D60-4703-90FA-35CA395C6CD9}"/>
          </ac:cxnSpMkLst>
        </pc:cxnChg>
        <pc:cxnChg chg="add 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41" creationId="{6E52E798-4386-4203-830B-7D653E43A3B5}"/>
          </ac:cxnSpMkLst>
        </pc:cxnChg>
        <pc:cxnChg chg="add 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42" creationId="{B26C9D1E-900C-4A44-AE7D-C521C82D40C1}"/>
          </ac:cxnSpMkLst>
        </pc:cxnChg>
        <pc:cxnChg chg="add del mod">
          <ac:chgData name="NUSRET TAS" userId="257c181775a523eb" providerId="LiveId" clId="{47075E44-B5F5-467C-98A4-A5A92B9AFCE6}" dt="2022-10-06T18:56:44.404" v="2294" actId="478"/>
          <ac:cxnSpMkLst>
            <pc:docMk/>
            <pc:sldMk cId="329223691" sldId="1654"/>
            <ac:cxnSpMk id="52" creationId="{A00F0415-1729-4407-978D-BE985AC3BFEC}"/>
          </ac:cxnSpMkLst>
        </pc:cxnChg>
        <pc:cxnChg chg="add del 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53" creationId="{727AB1EE-FBAF-4372-AA8D-1D1A726F3C81}"/>
          </ac:cxnSpMkLst>
        </pc:cxnChg>
        <pc:cxnChg chg="add mod">
          <ac:chgData name="NUSRET TAS" userId="257c181775a523eb" providerId="LiveId" clId="{47075E44-B5F5-467C-98A4-A5A92B9AFCE6}" dt="2022-10-06T18:57:16.360" v="2297" actId="1076"/>
          <ac:cxnSpMkLst>
            <pc:docMk/>
            <pc:sldMk cId="329223691" sldId="1654"/>
            <ac:cxnSpMk id="54" creationId="{78A0FE76-E0F7-4FC7-84BC-28FF32DFF190}"/>
          </ac:cxnSpMkLst>
        </pc:cxnChg>
        <pc:cxnChg chg="add mod">
          <ac:chgData name="NUSRET TAS" userId="257c181775a523eb" providerId="LiveId" clId="{47075E44-B5F5-467C-98A4-A5A92B9AFCE6}" dt="2022-10-06T22:36:13.324" v="2685" actId="1076"/>
          <ac:cxnSpMkLst>
            <pc:docMk/>
            <pc:sldMk cId="329223691" sldId="1654"/>
            <ac:cxnSpMk id="69" creationId="{4FF4E5BE-D645-4117-9A86-BCCFDFBB40EB}"/>
          </ac:cxnSpMkLst>
        </pc:cxnChg>
        <pc:cxnChg chg="add mod">
          <ac:chgData name="NUSRET TAS" userId="257c181775a523eb" providerId="LiveId" clId="{47075E44-B5F5-467C-98A4-A5A92B9AFCE6}" dt="2022-10-06T22:36:13.324" v="2685" actId="1076"/>
          <ac:cxnSpMkLst>
            <pc:docMk/>
            <pc:sldMk cId="329223691" sldId="1654"/>
            <ac:cxnSpMk id="82" creationId="{8EF4E99B-87BC-4F81-8767-7E317C2F8BAA}"/>
          </ac:cxnSpMkLst>
        </pc:cxnChg>
        <pc:cxnChg chg="add mod">
          <ac:chgData name="NUSRET TAS" userId="257c181775a523eb" providerId="LiveId" clId="{47075E44-B5F5-467C-98A4-A5A92B9AFCE6}" dt="2022-10-06T22:38:08.100" v="2733" actId="14100"/>
          <ac:cxnSpMkLst>
            <pc:docMk/>
            <pc:sldMk cId="329223691" sldId="1654"/>
            <ac:cxnSpMk id="88" creationId="{D444EDE2-C288-4B34-A8D1-F8E056C6AA24}"/>
          </ac:cxnSpMkLst>
        </pc:cxnChg>
        <pc:cxnChg chg="add mod">
          <ac:chgData name="NUSRET TAS" userId="257c181775a523eb" providerId="LiveId" clId="{47075E44-B5F5-467C-98A4-A5A92B9AFCE6}" dt="2022-10-06T22:38:11.010" v="2734" actId="14100"/>
          <ac:cxnSpMkLst>
            <pc:docMk/>
            <pc:sldMk cId="329223691" sldId="1654"/>
            <ac:cxnSpMk id="89" creationId="{49924E83-51DA-405D-A4A6-86B313A8B5E2}"/>
          </ac:cxnSpMkLst>
        </pc:cxnChg>
        <pc:cxnChg chg="add mod">
          <ac:chgData name="NUSRET TAS" userId="257c181775a523eb" providerId="LiveId" clId="{47075E44-B5F5-467C-98A4-A5A92B9AFCE6}" dt="2022-10-06T22:38:21.737" v="2736" actId="14100"/>
          <ac:cxnSpMkLst>
            <pc:docMk/>
            <pc:sldMk cId="329223691" sldId="1654"/>
            <ac:cxnSpMk id="90" creationId="{862078B3-A445-4F93-A33C-B424A5D7C44C}"/>
          </ac:cxnSpMkLst>
        </pc:cxnChg>
        <pc:cxnChg chg="add mod">
          <ac:chgData name="NUSRET TAS" userId="257c181775a523eb" providerId="LiveId" clId="{47075E44-B5F5-467C-98A4-A5A92B9AFCE6}" dt="2022-10-06T22:37:59.662" v="2731" actId="14100"/>
          <ac:cxnSpMkLst>
            <pc:docMk/>
            <pc:sldMk cId="329223691" sldId="1654"/>
            <ac:cxnSpMk id="91" creationId="{90DA94BB-BC11-4F26-AABA-32BF7C2604D3}"/>
          </ac:cxnSpMkLst>
        </pc:cxnChg>
      </pc:sldChg>
      <pc:sldChg chg="add del">
        <pc:chgData name="NUSRET TAS" userId="257c181775a523eb" providerId="LiveId" clId="{47075E44-B5F5-467C-98A4-A5A92B9AFCE6}" dt="2022-10-11T01:42:48.714" v="3516" actId="47"/>
        <pc:sldMkLst>
          <pc:docMk/>
          <pc:sldMk cId="3323691137" sldId="1655"/>
        </pc:sldMkLst>
      </pc:sldChg>
      <pc:sldChg chg="add del">
        <pc:chgData name="NUSRET TAS" userId="257c181775a523eb" providerId="LiveId" clId="{47075E44-B5F5-467C-98A4-A5A92B9AFCE6}" dt="2022-10-11T01:42:59.165" v="3517" actId="47"/>
        <pc:sldMkLst>
          <pc:docMk/>
          <pc:sldMk cId="3519775998" sldId="1656"/>
        </pc:sldMkLst>
      </pc:sldChg>
      <pc:sldChg chg="add del">
        <pc:chgData name="NUSRET TAS" userId="257c181775a523eb" providerId="LiveId" clId="{47075E44-B5F5-467C-98A4-A5A92B9AFCE6}" dt="2022-10-11T01:43:40.601" v="3523" actId="47"/>
        <pc:sldMkLst>
          <pc:docMk/>
          <pc:sldMk cId="1877627069" sldId="1657"/>
        </pc:sldMkLst>
      </pc:sldChg>
      <pc:sldChg chg="modSp add mod ord">
        <pc:chgData name="NUSRET TAS" userId="257c181775a523eb" providerId="LiveId" clId="{47075E44-B5F5-467C-98A4-A5A92B9AFCE6}" dt="2022-10-11T01:44:06.713" v="3538" actId="20577"/>
        <pc:sldMkLst>
          <pc:docMk/>
          <pc:sldMk cId="147516932" sldId="1658"/>
        </pc:sldMkLst>
        <pc:spChg chg="mod">
          <ac:chgData name="NUSRET TAS" userId="257c181775a523eb" providerId="LiveId" clId="{47075E44-B5F5-467C-98A4-A5A92B9AFCE6}" dt="2022-10-11T01:44:06.713" v="3538" actId="20577"/>
          <ac:spMkLst>
            <pc:docMk/>
            <pc:sldMk cId="147516932" sldId="1658"/>
            <ac:spMk id="2" creationId="{95FE803F-06FB-4BC1-8147-D3291F8A3E84}"/>
          </ac:spMkLst>
        </pc:spChg>
      </pc:sldChg>
      <pc:sldChg chg="modSp add mod ord">
        <pc:chgData name="NUSRET TAS" userId="257c181775a523eb" providerId="LiveId" clId="{47075E44-B5F5-467C-98A4-A5A92B9AFCE6}" dt="2022-10-11T01:44:16.698" v="3551" actId="20577"/>
        <pc:sldMkLst>
          <pc:docMk/>
          <pc:sldMk cId="1439576288" sldId="1659"/>
        </pc:sldMkLst>
        <pc:spChg chg="mod">
          <ac:chgData name="NUSRET TAS" userId="257c181775a523eb" providerId="LiveId" clId="{47075E44-B5F5-467C-98A4-A5A92B9AFCE6}" dt="2022-10-11T01:44:16.698" v="3551" actId="20577"/>
          <ac:spMkLst>
            <pc:docMk/>
            <pc:sldMk cId="1439576288" sldId="1659"/>
            <ac:spMk id="2" creationId="{95FE803F-06FB-4BC1-8147-D3291F8A3E84}"/>
          </ac:spMkLst>
        </pc:spChg>
      </pc:sldChg>
      <pc:sldChg chg="add del">
        <pc:chgData name="NUSRET TAS" userId="257c181775a523eb" providerId="LiveId" clId="{47075E44-B5F5-467C-98A4-A5A92B9AFCE6}" dt="2022-10-11T01:44:57.680" v="3552" actId="47"/>
        <pc:sldMkLst>
          <pc:docMk/>
          <pc:sldMk cId="4283298601" sldId="1660"/>
        </pc:sldMkLst>
      </pc:sldChg>
      <pc:sldChg chg="add del">
        <pc:chgData name="NUSRET TAS" userId="257c181775a523eb" providerId="LiveId" clId="{47075E44-B5F5-467C-98A4-A5A92B9AFCE6}" dt="2022-10-11T01:44:59.138" v="3553" actId="47"/>
        <pc:sldMkLst>
          <pc:docMk/>
          <pc:sldMk cId="3631010328" sldId="1661"/>
        </pc:sldMkLst>
      </pc:sldChg>
      <pc:sldChg chg="add del">
        <pc:chgData name="NUSRET TAS" userId="257c181775a523eb" providerId="LiveId" clId="{47075E44-B5F5-467C-98A4-A5A92B9AFCE6}" dt="2022-10-11T01:45:03.857" v="3554" actId="47"/>
        <pc:sldMkLst>
          <pc:docMk/>
          <pc:sldMk cId="561258745" sldId="1662"/>
        </pc:sldMkLst>
      </pc:sldChg>
      <pc:sldChg chg="modSp add ord">
        <pc:chgData name="NUSRET TAS" userId="257c181775a523eb" providerId="LiveId" clId="{47075E44-B5F5-467C-98A4-A5A92B9AFCE6}" dt="2022-10-11T03:21:17.505" v="4591" actId="207"/>
        <pc:sldMkLst>
          <pc:docMk/>
          <pc:sldMk cId="641464998" sldId="1663"/>
        </pc:sldMkLst>
        <pc:spChg chg="mod">
          <ac:chgData name="NUSRET TAS" userId="257c181775a523eb" providerId="LiveId" clId="{47075E44-B5F5-467C-98A4-A5A92B9AFCE6}" dt="2022-10-11T03:21:17.505" v="4591" actId="207"/>
          <ac:spMkLst>
            <pc:docMk/>
            <pc:sldMk cId="641464998" sldId="1663"/>
            <ac:spMk id="3" creationId="{7343E099-9B31-4FF9-B3C3-BDCA83B89831}"/>
          </ac:spMkLst>
        </pc:spChg>
      </pc:sldChg>
      <pc:sldChg chg="add ord">
        <pc:chgData name="NUSRET TAS" userId="257c181775a523eb" providerId="LiveId" clId="{47075E44-B5F5-467C-98A4-A5A92B9AFCE6}" dt="2022-10-11T01:45:21.677" v="3556"/>
        <pc:sldMkLst>
          <pc:docMk/>
          <pc:sldMk cId="2222491294" sldId="1664"/>
        </pc:sldMkLst>
      </pc:sldChg>
      <pc:sldChg chg="add del">
        <pc:chgData name="NUSRET TAS" userId="257c181775a523eb" providerId="LiveId" clId="{47075E44-B5F5-467C-98A4-A5A92B9AFCE6}" dt="2022-10-11T01:46:13.912" v="3559" actId="47"/>
        <pc:sldMkLst>
          <pc:docMk/>
          <pc:sldMk cId="182397990" sldId="1665"/>
        </pc:sldMkLst>
      </pc:sldChg>
      <pc:sldChg chg="modSp add ord">
        <pc:chgData name="NUSRET TAS" userId="257c181775a523eb" providerId="LiveId" clId="{47075E44-B5F5-467C-98A4-A5A92B9AFCE6}" dt="2022-10-11T02:03:49.786" v="4525" actId="20577"/>
        <pc:sldMkLst>
          <pc:docMk/>
          <pc:sldMk cId="2244164955" sldId="1666"/>
        </pc:sldMkLst>
        <pc:spChg chg="mod">
          <ac:chgData name="NUSRET TAS" userId="257c181775a523eb" providerId="LiveId" clId="{47075E44-B5F5-467C-98A4-A5A92B9AFCE6}" dt="2022-10-11T02:03:49.786" v="4525" actId="20577"/>
          <ac:spMkLst>
            <pc:docMk/>
            <pc:sldMk cId="2244164955" sldId="1666"/>
            <ac:spMk id="3" creationId="{7343E099-9B31-4FF9-B3C3-BDCA83B89831}"/>
          </ac:spMkLst>
        </pc:spChg>
      </pc:sldChg>
      <pc:sldChg chg="modSp add ord">
        <pc:chgData name="NUSRET TAS" userId="257c181775a523eb" providerId="LiveId" clId="{47075E44-B5F5-467C-98A4-A5A92B9AFCE6}" dt="2022-10-11T01:47:51.243" v="3573" actId="114"/>
        <pc:sldMkLst>
          <pc:docMk/>
          <pc:sldMk cId="3874946651" sldId="1667"/>
        </pc:sldMkLst>
        <pc:spChg chg="mod">
          <ac:chgData name="NUSRET TAS" userId="257c181775a523eb" providerId="LiveId" clId="{47075E44-B5F5-467C-98A4-A5A92B9AFCE6}" dt="2022-10-11T01:47:51.243" v="3573" actId="114"/>
          <ac:spMkLst>
            <pc:docMk/>
            <pc:sldMk cId="3874946651" sldId="1667"/>
            <ac:spMk id="3" creationId="{7343E099-9B31-4FF9-B3C3-BDCA83B89831}"/>
          </ac:spMkLst>
        </pc:spChg>
      </pc:sldChg>
      <pc:sldChg chg="add ord">
        <pc:chgData name="NUSRET TAS" userId="257c181775a523eb" providerId="LiveId" clId="{47075E44-B5F5-467C-98A4-A5A92B9AFCE6}" dt="2022-10-11T01:48:25.350" v="3575"/>
        <pc:sldMkLst>
          <pc:docMk/>
          <pc:sldMk cId="3076764113" sldId="1668"/>
        </pc:sldMkLst>
      </pc:sldChg>
      <pc:sldChg chg="modSp add mod ord">
        <pc:chgData name="NUSRET TAS" userId="257c181775a523eb" providerId="LiveId" clId="{47075E44-B5F5-467C-98A4-A5A92B9AFCE6}" dt="2022-10-11T17:52:54.748" v="5180" actId="27636"/>
        <pc:sldMkLst>
          <pc:docMk/>
          <pc:sldMk cId="2632114991" sldId="1669"/>
        </pc:sldMkLst>
        <pc:spChg chg="mod">
          <ac:chgData name="NUSRET TAS" userId="257c181775a523eb" providerId="LiveId" clId="{47075E44-B5F5-467C-98A4-A5A92B9AFCE6}" dt="2022-10-11T17:52:54.748" v="5180" actId="27636"/>
          <ac:spMkLst>
            <pc:docMk/>
            <pc:sldMk cId="2632114991" sldId="1669"/>
            <ac:spMk id="3" creationId="{7343E099-9B31-4FF9-B3C3-BDCA83B89831}"/>
          </ac:spMkLst>
        </pc:spChg>
      </pc:sldChg>
      <pc:sldChg chg="add ord">
        <pc:chgData name="NUSRET TAS" userId="257c181775a523eb" providerId="LiveId" clId="{47075E44-B5F5-467C-98A4-A5A92B9AFCE6}" dt="2022-10-11T01:54:10.416" v="3683"/>
        <pc:sldMkLst>
          <pc:docMk/>
          <pc:sldMk cId="852292944" sldId="1670"/>
        </pc:sldMkLst>
      </pc:sldChg>
      <pc:sldChg chg="add ord">
        <pc:chgData name="NUSRET TAS" userId="257c181775a523eb" providerId="LiveId" clId="{47075E44-B5F5-467C-98A4-A5A92B9AFCE6}" dt="2022-10-11T01:54:01.874" v="3681"/>
        <pc:sldMkLst>
          <pc:docMk/>
          <pc:sldMk cId="3168932579" sldId="1671"/>
        </pc:sldMkLst>
      </pc:sldChg>
      <pc:sldChg chg="add ord">
        <pc:chgData name="NUSRET TAS" userId="257c181775a523eb" providerId="LiveId" clId="{47075E44-B5F5-467C-98A4-A5A92B9AFCE6}" dt="2022-10-11T01:54:01.874" v="3681"/>
        <pc:sldMkLst>
          <pc:docMk/>
          <pc:sldMk cId="1866097270" sldId="1672"/>
        </pc:sldMkLst>
      </pc:sldChg>
      <pc:sldChg chg="add ord modAnim">
        <pc:chgData name="NUSRET TAS" userId="257c181775a523eb" providerId="LiveId" clId="{47075E44-B5F5-467C-98A4-A5A92B9AFCE6}" dt="2022-10-11T02:01:31.640" v="4411"/>
        <pc:sldMkLst>
          <pc:docMk/>
          <pc:sldMk cId="1521244105" sldId="1673"/>
        </pc:sldMkLst>
      </pc:sldChg>
      <pc:sldChg chg="add del">
        <pc:chgData name="NUSRET TAS" userId="257c181775a523eb" providerId="LiveId" clId="{47075E44-B5F5-467C-98A4-A5A92B9AFCE6}" dt="2022-10-11T01:53:46.587" v="3679" actId="47"/>
        <pc:sldMkLst>
          <pc:docMk/>
          <pc:sldMk cId="944127079" sldId="1674"/>
        </pc:sldMkLst>
      </pc:sldChg>
      <pc:sldChg chg="addSp delSp modSp add mod delAnim modAnim">
        <pc:chgData name="NUSRET TAS" userId="257c181775a523eb" providerId="LiveId" clId="{47075E44-B5F5-467C-98A4-A5A92B9AFCE6}" dt="2022-10-11T03:35:37.992" v="5120" actId="20577"/>
        <pc:sldMkLst>
          <pc:docMk/>
          <pc:sldMk cId="1932236217" sldId="1675"/>
        </pc:sldMkLst>
        <pc:spChg chg="mod">
          <ac:chgData name="NUSRET TAS" userId="257c181775a523eb" providerId="LiveId" clId="{47075E44-B5F5-467C-98A4-A5A92B9AFCE6}" dt="2022-10-11T03:35:37.992" v="5120" actId="20577"/>
          <ac:spMkLst>
            <pc:docMk/>
            <pc:sldMk cId="1932236217" sldId="1675"/>
            <ac:spMk id="3" creationId="{FDE93F7A-BD3A-4BBE-BDA6-8CFFC793D954}"/>
          </ac:spMkLst>
        </pc:spChg>
        <pc:spChg chg="del">
          <ac:chgData name="NUSRET TAS" userId="257c181775a523eb" providerId="LiveId" clId="{47075E44-B5F5-467C-98A4-A5A92B9AFCE6}" dt="2022-10-11T03:32:42.852" v="5077" actId="478"/>
          <ac:spMkLst>
            <pc:docMk/>
            <pc:sldMk cId="1932236217" sldId="1675"/>
            <ac:spMk id="4" creationId="{EF01264F-AD92-4DF4-89FF-00BB32BFB7C4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5" creationId="{60A2CE78-D9A1-406A-A0D5-CD96970E8B9E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6" creationId="{B22504CF-DF76-48DA-A1A9-9CF69C28D060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7" creationId="{B7D7CA6D-95A5-48BA-ACCB-0D78DF8E5018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8" creationId="{B81BAA70-2C69-4E8D-A66C-C94156E47B34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9" creationId="{75ABD814-F0F6-4BF1-BE0E-CD93FB856D1A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10" creationId="{317B828C-5F92-4CC5-A87D-26B99CCB9E22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11" creationId="{BF61952E-5EB1-429B-BBEB-21360BBB1345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12" creationId="{A3478AF1-BCD4-4F35-9184-E28256A6A93A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13" creationId="{9FD2667C-DBB1-46CF-A3C4-0C56AE5D344C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14" creationId="{1A71481B-97D1-4530-A50A-1777C1AD963F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15" creationId="{76A33C35-4BDC-4D95-976E-8B5878E3B382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16" creationId="{FAA5B299-EF16-4EDF-8FEB-56E589707B8B}"/>
          </ac:spMkLst>
        </pc:spChg>
        <pc:spChg chg="add del mod">
          <ac:chgData name="NUSRET TAS" userId="257c181775a523eb" providerId="LiveId" clId="{47075E44-B5F5-467C-98A4-A5A92B9AFCE6}" dt="2022-10-11T03:29:55.877" v="5021" actId="478"/>
          <ac:spMkLst>
            <pc:docMk/>
            <pc:sldMk cId="1932236217" sldId="1675"/>
            <ac:spMk id="53" creationId="{FD4DB04D-6C62-4568-BF55-94E478FE3D10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54" creationId="{A4705196-62F2-4BA0-9E9F-6D7F417C3C63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55" creationId="{0C448C0D-F763-48DB-BD24-6B73CC050133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56" creationId="{0D836CCF-F966-4914-9EFE-E88837D42016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57" creationId="{8C65B46C-31C2-470A-B56A-8723E40BE7D2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58" creationId="{8A6B4EB4-5BD5-48A3-BA8A-FB2E02C5B3CC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59" creationId="{A3C8E116-6152-4A4A-8424-83990CF82858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74" creationId="{02D024FF-FFE3-4166-82F9-5F5BC73A3EAD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75" creationId="{6D321985-8117-4964-8AC7-79130452A1B3}"/>
          </ac:spMkLst>
        </pc:spChg>
        <pc:spChg chg="add mod">
          <ac:chgData name="NUSRET TAS" userId="257c181775a523eb" providerId="LiveId" clId="{47075E44-B5F5-467C-98A4-A5A92B9AFCE6}" dt="2022-10-11T03:34:59.363" v="5112" actId="1076"/>
          <ac:spMkLst>
            <pc:docMk/>
            <pc:sldMk cId="1932236217" sldId="1675"/>
            <ac:spMk id="76" creationId="{D02CF489-5BBC-4F89-8DFA-470B246CF333}"/>
          </ac:spMkLst>
        </pc:sp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18" creationId="{2F2C1B80-6DCA-49E9-BB94-A37D216F6C59}"/>
          </ac:cxnSpMkLst>
        </pc:cxn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19" creationId="{CFBDE05D-1077-4C06-AA72-50FDF4DC04DD}"/>
          </ac:cxnSpMkLst>
        </pc:cxn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22" creationId="{C3CD684A-F598-49C9-9CEE-5C448C11AA26}"/>
          </ac:cxnSpMkLst>
        </pc:cxn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25" creationId="{FF27549A-386C-4D87-903B-B33650FAFF97}"/>
          </ac:cxnSpMkLst>
        </pc:cxn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28" creationId="{20276D83-DF8A-47E7-AB8F-46B24A46BB62}"/>
          </ac:cxnSpMkLst>
        </pc:cxnChg>
        <pc:cxnChg chg="add del mod">
          <ac:chgData name="NUSRET TAS" userId="257c181775a523eb" providerId="LiveId" clId="{47075E44-B5F5-467C-98A4-A5A92B9AFCE6}" dt="2022-10-11T03:25:08.755" v="4654" actId="478"/>
          <ac:cxnSpMkLst>
            <pc:docMk/>
            <pc:sldMk cId="1932236217" sldId="1675"/>
            <ac:cxnSpMk id="32" creationId="{16D94382-4D59-486E-917F-2A2DCC79401C}"/>
          </ac:cxnSpMkLst>
        </pc:cxn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35" creationId="{200F0B98-AE4D-42A7-B4EE-E9417420D72D}"/>
          </ac:cxnSpMkLst>
        </pc:cxn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47" creationId="{776777B4-B261-4FA2-AA34-ED7C10831B2B}"/>
          </ac:cxnSpMkLst>
        </pc:cxn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50" creationId="{4807676E-D363-4B35-B308-A4009EA4D8BB}"/>
          </ac:cxnSpMkLst>
        </pc:cxnChg>
        <pc:cxnChg chg="add del mod">
          <ac:chgData name="NUSRET TAS" userId="257c181775a523eb" providerId="LiveId" clId="{47075E44-B5F5-467C-98A4-A5A92B9AFCE6}" dt="2022-10-11T03:30:36.212" v="5024" actId="478"/>
          <ac:cxnSpMkLst>
            <pc:docMk/>
            <pc:sldMk cId="1932236217" sldId="1675"/>
            <ac:cxnSpMk id="60" creationId="{5B144A48-0F91-4FE0-94CA-E39FA1DE5C4B}"/>
          </ac:cxnSpMkLst>
        </pc:cxnChg>
        <pc:cxnChg chg="add del mod">
          <ac:chgData name="NUSRET TAS" userId="257c181775a523eb" providerId="LiveId" clId="{47075E44-B5F5-467C-98A4-A5A92B9AFCE6}" dt="2022-10-11T03:30:36.212" v="5024" actId="478"/>
          <ac:cxnSpMkLst>
            <pc:docMk/>
            <pc:sldMk cId="1932236217" sldId="1675"/>
            <ac:cxnSpMk id="61" creationId="{A562CE7D-C53F-430F-818F-971EC9157806}"/>
          </ac:cxnSpMkLst>
        </pc:cxnChg>
        <pc:cxnChg chg="add del mod">
          <ac:chgData name="NUSRET TAS" userId="257c181775a523eb" providerId="LiveId" clId="{47075E44-B5F5-467C-98A4-A5A92B9AFCE6}" dt="2022-10-11T03:30:36.212" v="5024" actId="478"/>
          <ac:cxnSpMkLst>
            <pc:docMk/>
            <pc:sldMk cId="1932236217" sldId="1675"/>
            <ac:cxnSpMk id="62" creationId="{CDC99FEE-3378-4B9E-97B9-47A77282E60F}"/>
          </ac:cxnSpMkLst>
        </pc:cxn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66" creationId="{DD25DDF9-E17A-49AF-ACC7-54258E4D0FF8}"/>
          </ac:cxnSpMkLst>
        </pc:cxnChg>
        <pc:cxnChg chg="add mod">
          <ac:chgData name="NUSRET TAS" userId="257c181775a523eb" providerId="LiveId" clId="{47075E44-B5F5-467C-98A4-A5A92B9AFCE6}" dt="2022-10-11T03:34:59.363" v="5112" actId="1076"/>
          <ac:cxnSpMkLst>
            <pc:docMk/>
            <pc:sldMk cId="1932236217" sldId="1675"/>
            <ac:cxnSpMk id="69" creationId="{51BF98C7-BE2B-4516-9CA2-AAC77D61A2B9}"/>
          </ac:cxnSpMkLst>
        </pc:cxnChg>
      </pc:sldChg>
      <pc:sldChg chg="modSp add mod ord modAnim">
        <pc:chgData name="NUSRET TAS" userId="257c181775a523eb" providerId="LiveId" clId="{47075E44-B5F5-467C-98A4-A5A92B9AFCE6}" dt="2022-10-11T01:43:12.036" v="3519"/>
        <pc:sldMkLst>
          <pc:docMk/>
          <pc:sldMk cId="4108052421" sldId="1676"/>
        </pc:sldMkLst>
        <pc:spChg chg="mod">
          <ac:chgData name="NUSRET TAS" userId="257c181775a523eb" providerId="LiveId" clId="{47075E44-B5F5-467C-98A4-A5A92B9AFCE6}" dt="2022-10-11T01:38:23.891" v="3340" actId="1076"/>
          <ac:spMkLst>
            <pc:docMk/>
            <pc:sldMk cId="4108052421" sldId="1676"/>
            <ac:spMk id="5" creationId="{DE18F148-B376-43C3-9E1C-DEF91C4D6002}"/>
          </ac:spMkLst>
        </pc:spChg>
        <pc:spChg chg="mod">
          <ac:chgData name="NUSRET TAS" userId="257c181775a523eb" providerId="LiveId" clId="{47075E44-B5F5-467C-98A4-A5A92B9AFCE6}" dt="2022-10-11T01:38:14.390" v="3339" actId="1076"/>
          <ac:spMkLst>
            <pc:docMk/>
            <pc:sldMk cId="4108052421" sldId="1676"/>
            <ac:spMk id="45" creationId="{C9C84AF5-0A00-432E-92EE-C46EA714AF76}"/>
          </ac:spMkLst>
        </pc:spChg>
        <pc:spChg chg="mod">
          <ac:chgData name="NUSRET TAS" userId="257c181775a523eb" providerId="LiveId" clId="{47075E44-B5F5-467C-98A4-A5A92B9AFCE6}" dt="2022-10-11T01:38:14.390" v="3339" actId="1076"/>
          <ac:spMkLst>
            <pc:docMk/>
            <pc:sldMk cId="4108052421" sldId="1676"/>
            <ac:spMk id="46" creationId="{359D095B-996E-4311-B34F-3406B4FF1832}"/>
          </ac:spMkLst>
        </pc:spChg>
        <pc:spChg chg="mod">
          <ac:chgData name="NUSRET TAS" userId="257c181775a523eb" providerId="LiveId" clId="{47075E44-B5F5-467C-98A4-A5A92B9AFCE6}" dt="2022-10-11T01:38:14.390" v="3339" actId="1076"/>
          <ac:spMkLst>
            <pc:docMk/>
            <pc:sldMk cId="4108052421" sldId="1676"/>
            <ac:spMk id="48" creationId="{571674AB-3665-4405-A49D-42B83C99E72C}"/>
          </ac:spMkLst>
        </pc:spChg>
        <pc:spChg chg="mod">
          <ac:chgData name="NUSRET TAS" userId="257c181775a523eb" providerId="LiveId" clId="{47075E44-B5F5-467C-98A4-A5A92B9AFCE6}" dt="2022-10-11T01:38:14.390" v="3339" actId="1076"/>
          <ac:spMkLst>
            <pc:docMk/>
            <pc:sldMk cId="4108052421" sldId="1676"/>
            <ac:spMk id="50" creationId="{E5D7E0BD-9A53-4001-AA98-15713AE3B420}"/>
          </ac:spMkLst>
        </pc:spChg>
        <pc:spChg chg="mod">
          <ac:chgData name="NUSRET TAS" userId="257c181775a523eb" providerId="LiveId" clId="{47075E44-B5F5-467C-98A4-A5A92B9AFCE6}" dt="2022-10-11T01:37:04.818" v="3331" actId="1076"/>
          <ac:spMkLst>
            <pc:docMk/>
            <pc:sldMk cId="4108052421" sldId="1676"/>
            <ac:spMk id="72" creationId="{D32093A3-F406-40F9-AEE0-A70C3AF25F4C}"/>
          </ac:spMkLst>
        </pc:spChg>
        <pc:spChg chg="mod">
          <ac:chgData name="NUSRET TAS" userId="257c181775a523eb" providerId="LiveId" clId="{47075E44-B5F5-467C-98A4-A5A92B9AFCE6}" dt="2022-10-11T01:37:04.818" v="3331" actId="1076"/>
          <ac:spMkLst>
            <pc:docMk/>
            <pc:sldMk cId="4108052421" sldId="1676"/>
            <ac:spMk id="80" creationId="{A8D78729-AF2A-46D9-9A30-F5A32E34573A}"/>
          </ac:spMkLst>
        </pc:spChg>
        <pc:spChg chg="mod">
          <ac:chgData name="NUSRET TAS" userId="257c181775a523eb" providerId="LiveId" clId="{47075E44-B5F5-467C-98A4-A5A92B9AFCE6}" dt="2022-10-11T01:37:04.818" v="3331" actId="1076"/>
          <ac:spMkLst>
            <pc:docMk/>
            <pc:sldMk cId="4108052421" sldId="1676"/>
            <ac:spMk id="81" creationId="{4A41F6D9-2264-4518-AB4D-1F7FAF55D950}"/>
          </ac:spMkLst>
        </pc:spChg>
        <pc:spChg chg="mod">
          <ac:chgData name="NUSRET TAS" userId="257c181775a523eb" providerId="LiveId" clId="{47075E44-B5F5-467C-98A4-A5A92B9AFCE6}" dt="2022-10-11T01:37:04.818" v="3331" actId="1076"/>
          <ac:spMkLst>
            <pc:docMk/>
            <pc:sldMk cId="4108052421" sldId="1676"/>
            <ac:spMk id="82" creationId="{61121098-A2FE-4673-9F67-F0CFE86119B0}"/>
          </ac:spMkLst>
        </pc:spChg>
        <pc:spChg chg="mod">
          <ac:chgData name="NUSRET TAS" userId="257c181775a523eb" providerId="LiveId" clId="{47075E44-B5F5-467C-98A4-A5A92B9AFCE6}" dt="2022-10-11T01:38:14.390" v="3339" actId="1076"/>
          <ac:spMkLst>
            <pc:docMk/>
            <pc:sldMk cId="4108052421" sldId="1676"/>
            <ac:spMk id="89" creationId="{2F38881B-979F-4FFC-912F-D88E95B61A48}"/>
          </ac:spMkLst>
        </pc:spChg>
        <pc:spChg chg="mod">
          <ac:chgData name="NUSRET TAS" userId="257c181775a523eb" providerId="LiveId" clId="{47075E44-B5F5-467C-98A4-A5A92B9AFCE6}" dt="2022-10-11T01:37:04.818" v="3331" actId="1076"/>
          <ac:spMkLst>
            <pc:docMk/>
            <pc:sldMk cId="4108052421" sldId="1676"/>
            <ac:spMk id="90" creationId="{E51E81F9-2E82-425A-825F-379D6D4B1B09}"/>
          </ac:spMkLst>
        </pc:spChg>
        <pc:picChg chg="mod">
          <ac:chgData name="NUSRET TAS" userId="257c181775a523eb" providerId="LiveId" clId="{47075E44-B5F5-467C-98A4-A5A92B9AFCE6}" dt="2022-10-11T01:38:14.390" v="3339" actId="1076"/>
          <ac:picMkLst>
            <pc:docMk/>
            <pc:sldMk cId="4108052421" sldId="1676"/>
            <ac:picMk id="51" creationId="{190871A6-7628-40D3-9A42-6F62E8033EF5}"/>
          </ac:picMkLst>
        </pc:picChg>
        <pc:picChg chg="mod">
          <ac:chgData name="NUSRET TAS" userId="257c181775a523eb" providerId="LiveId" clId="{47075E44-B5F5-467C-98A4-A5A92B9AFCE6}" dt="2022-10-11T01:38:14.390" v="3339" actId="1076"/>
          <ac:picMkLst>
            <pc:docMk/>
            <pc:sldMk cId="4108052421" sldId="1676"/>
            <ac:picMk id="55" creationId="{056BBE7B-56AA-45D6-90AD-064D694F6E35}"/>
          </ac:picMkLst>
        </pc:picChg>
        <pc:picChg chg="mod">
          <ac:chgData name="NUSRET TAS" userId="257c181775a523eb" providerId="LiveId" clId="{47075E44-B5F5-467C-98A4-A5A92B9AFCE6}" dt="2022-10-11T01:37:04.818" v="3331" actId="1076"/>
          <ac:picMkLst>
            <pc:docMk/>
            <pc:sldMk cId="4108052421" sldId="1676"/>
            <ac:picMk id="83" creationId="{CEFCF7B4-D1E1-4308-A495-9700245307F9}"/>
          </ac:picMkLst>
        </pc:picChg>
        <pc:picChg chg="mod">
          <ac:chgData name="NUSRET TAS" userId="257c181775a523eb" providerId="LiveId" clId="{47075E44-B5F5-467C-98A4-A5A92B9AFCE6}" dt="2022-10-11T01:37:04.818" v="3331" actId="1076"/>
          <ac:picMkLst>
            <pc:docMk/>
            <pc:sldMk cId="4108052421" sldId="1676"/>
            <ac:picMk id="87" creationId="{7302624F-5519-405B-86FC-EDFBA050C06F}"/>
          </ac:picMkLst>
        </pc:picChg>
      </pc:sldChg>
      <pc:sldChg chg="modSp add del modAnim">
        <pc:chgData name="NUSRET TAS" userId="257c181775a523eb" providerId="LiveId" clId="{47075E44-B5F5-467C-98A4-A5A92B9AFCE6}" dt="2022-10-11T01:43:36.645" v="3522" actId="47"/>
        <pc:sldMkLst>
          <pc:docMk/>
          <pc:sldMk cId="3382723924" sldId="1677"/>
        </pc:sldMkLst>
        <pc:spChg chg="mod">
          <ac:chgData name="NUSRET TAS" userId="257c181775a523eb" providerId="LiveId" clId="{47075E44-B5F5-467C-98A4-A5A92B9AFCE6}" dt="2022-10-11T01:33:37.654" v="2968" actId="20577"/>
          <ac:spMkLst>
            <pc:docMk/>
            <pc:sldMk cId="3382723924" sldId="1677"/>
            <ac:spMk id="3" creationId="{FDE93F7A-BD3A-4BBE-BDA6-8CFFC793D954}"/>
          </ac:spMkLst>
        </pc:spChg>
      </pc:sldChg>
      <pc:sldChg chg="modSp add modAnim">
        <pc:chgData name="NUSRET TAS" userId="257c181775a523eb" providerId="LiveId" clId="{47075E44-B5F5-467C-98A4-A5A92B9AFCE6}" dt="2022-10-11T03:18:53.119" v="4543" actId="20577"/>
        <pc:sldMkLst>
          <pc:docMk/>
          <pc:sldMk cId="319057811" sldId="1678"/>
        </pc:sldMkLst>
        <pc:spChg chg="mod">
          <ac:chgData name="NUSRET TAS" userId="257c181775a523eb" providerId="LiveId" clId="{47075E44-B5F5-467C-98A4-A5A92B9AFCE6}" dt="2022-10-11T03:18:53.119" v="4543" actId="20577"/>
          <ac:spMkLst>
            <pc:docMk/>
            <pc:sldMk cId="319057811" sldId="1678"/>
            <ac:spMk id="3" creationId="{FDE93F7A-BD3A-4BBE-BDA6-8CFFC793D954}"/>
          </ac:spMkLst>
        </pc:spChg>
      </pc:sldChg>
      <pc:sldChg chg="addSp delSp modSp add mod addAnim delAnim modAnim">
        <pc:chgData name="NUSRET TAS" userId="257c181775a523eb" providerId="LiveId" clId="{47075E44-B5F5-467C-98A4-A5A92B9AFCE6}" dt="2022-10-11T17:52:23.138" v="5167" actId="20577"/>
        <pc:sldMkLst>
          <pc:docMk/>
          <pc:sldMk cId="1009419252" sldId="1679"/>
        </pc:sldMkLst>
        <pc:spChg chg="mod">
          <ac:chgData name="NUSRET TAS" userId="257c181775a523eb" providerId="LiveId" clId="{47075E44-B5F5-467C-98A4-A5A92B9AFCE6}" dt="2022-10-11T17:52:23.138" v="5167" actId="20577"/>
          <ac:spMkLst>
            <pc:docMk/>
            <pc:sldMk cId="1009419252" sldId="1679"/>
            <ac:spMk id="3" creationId="{7343E099-9B31-4FF9-B3C3-BDCA83B89831}"/>
          </ac:spMkLst>
        </pc:spChg>
        <pc:spChg chg="mod">
          <ac:chgData name="NUSRET TAS" userId="257c181775a523eb" providerId="LiveId" clId="{47075E44-B5F5-467C-98A4-A5A92B9AFCE6}" dt="2022-10-11T01:49:36.217" v="3588" actId="20577"/>
          <ac:spMkLst>
            <pc:docMk/>
            <pc:sldMk cId="1009419252" sldId="1679"/>
            <ac:spMk id="5" creationId="{D4B4E286-6328-461C-A804-15E0052D8C2A}"/>
          </ac:spMkLst>
        </pc:spChg>
        <pc:spChg chg="add mod">
          <ac:chgData name="NUSRET TAS" userId="257c181775a523eb" providerId="LiveId" clId="{47075E44-B5F5-467C-98A4-A5A92B9AFCE6}" dt="2022-10-11T01:52:31.292" v="3671" actId="1076"/>
          <ac:spMkLst>
            <pc:docMk/>
            <pc:sldMk cId="1009419252" sldId="1679"/>
            <ac:spMk id="17" creationId="{A30198EC-9486-418B-A921-7DF01862483F}"/>
          </ac:spMkLst>
        </pc:spChg>
        <pc:spChg chg="mod">
          <ac:chgData name="NUSRET TAS" userId="257c181775a523eb" providerId="LiveId" clId="{47075E44-B5F5-467C-98A4-A5A92B9AFCE6}" dt="2022-10-11T01:53:08.207" v="3675" actId="1076"/>
          <ac:spMkLst>
            <pc:docMk/>
            <pc:sldMk cId="1009419252" sldId="1679"/>
            <ac:spMk id="20" creationId="{A00D5E69-D786-4B51-AA3C-AF45A1661F81}"/>
          </ac:spMkLst>
        </pc:spChg>
        <pc:picChg chg="add del mod">
          <ac:chgData name="NUSRET TAS" userId="257c181775a523eb" providerId="LiveId" clId="{47075E44-B5F5-467C-98A4-A5A92B9AFCE6}" dt="2022-10-11T01:51:58.816" v="3614" actId="478"/>
          <ac:picMkLst>
            <pc:docMk/>
            <pc:sldMk cId="1009419252" sldId="1679"/>
            <ac:picMk id="19" creationId="{A17DD257-2314-4110-96FB-AD9178C99C4A}"/>
          </ac:picMkLst>
        </pc:picChg>
      </pc:sldChg>
      <pc:sldChg chg="addSp delSp modSp add mod delAnim modAnim">
        <pc:chgData name="NUSRET TAS" userId="257c181775a523eb" providerId="LiveId" clId="{47075E44-B5F5-467C-98A4-A5A92B9AFCE6}" dt="2022-10-11T02:01:18.057" v="4410" actId="114"/>
        <pc:sldMkLst>
          <pc:docMk/>
          <pc:sldMk cId="543965812" sldId="1680"/>
        </pc:sldMkLst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3" creationId="{7343E099-9B31-4FF9-B3C3-BDCA83B89831}"/>
          </ac:spMkLst>
        </pc:spChg>
        <pc:spChg chg="add mod">
          <ac:chgData name="NUSRET TAS" userId="257c181775a523eb" providerId="LiveId" clId="{47075E44-B5F5-467C-98A4-A5A92B9AFCE6}" dt="2022-10-11T02:01:18.057" v="4410" actId="114"/>
          <ac:spMkLst>
            <pc:docMk/>
            <pc:sldMk cId="543965812" sldId="1680"/>
            <ac:spMk id="6" creationId="{6BE26CFC-2B65-4F95-A276-4BDF5023ADBB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12" creationId="{03406913-91EF-4C2D-B2DC-D8EDA390DA7E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17" creationId="{CFF79E07-CD29-401F-A328-550621D23A2A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21" creationId="{E2AC4DBA-BED3-4849-9A7C-DBC9628274DC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22" creationId="{D75E6F89-3D72-4504-9733-3532865D4D19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25" creationId="{3D9FFBC6-1D21-4883-A618-E8D4A8BFFE04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26" creationId="{6D56ED63-C880-40B1-8A63-4520AD392F43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27" creationId="{79E3EEBA-8FEC-4371-B0D0-346A2FDE612E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40" creationId="{CDDA48A6-CBBC-44A8-8419-0A731150819B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43" creationId="{F058E7AC-1D2B-4D18-8F38-4E71B7368D6E}"/>
          </ac:spMkLst>
        </pc:spChg>
        <pc:spChg chg="del mod">
          <ac:chgData name="NUSRET TAS" userId="257c181775a523eb" providerId="LiveId" clId="{47075E44-B5F5-467C-98A4-A5A92B9AFCE6}" dt="2022-10-11T01:55:02.422" v="3687" actId="478"/>
          <ac:spMkLst>
            <pc:docMk/>
            <pc:sldMk cId="543965812" sldId="1680"/>
            <ac:spMk id="47" creationId="{CDBA6F3D-C73D-473D-BC85-0495DD18FE58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87" creationId="{E67B005D-0B6D-4963-9643-08A29C6AFE03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88" creationId="{FC81A4A8-CE2A-4BA8-9687-3A508C922A0D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89" creationId="{D472BEB5-C45A-4831-8292-D8EE61624BCE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90" creationId="{E97090F3-5DC5-4A57-BB51-586A6A20DC77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91" creationId="{424A8EDC-B0D2-4F1D-B5C3-114CD6AC3254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92" creationId="{3B5AA37A-CF2F-4FAD-A36E-4B97DBE3F975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93" creationId="{E83B93D3-D590-4913-83D4-0B2B27ACA092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94" creationId="{8D98170D-703F-4DCC-A716-28AF930636DE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95" creationId="{1F0E31F3-7252-4E5D-8CBC-2A2E024744D4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97" creationId="{99025928-3190-4A4D-ADC0-B5CD2696310A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98" creationId="{9E162A6E-34B8-41A0-A2F3-F91310898EA1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100" creationId="{10ADA5A4-B107-4115-933C-E716B1E42E16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102" creationId="{9E0A47A3-2C1F-4A93-90D9-82702BC32AAA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103" creationId="{4E635635-D29A-4051-AB02-5C9B5C1A028D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104" creationId="{2D64CE1B-1425-4A15-8614-CAA45FC3B07B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105" creationId="{A557B233-3B1D-4748-856F-E806138FE4B7}"/>
          </ac:spMkLst>
        </pc:spChg>
        <pc:spChg chg="del">
          <ac:chgData name="NUSRET TAS" userId="257c181775a523eb" providerId="LiveId" clId="{47075E44-B5F5-467C-98A4-A5A92B9AFCE6}" dt="2022-10-11T01:55:05.646" v="3688" actId="478"/>
          <ac:spMkLst>
            <pc:docMk/>
            <pc:sldMk cId="543965812" sldId="1680"/>
            <ac:spMk id="106" creationId="{7A364F01-3235-4F3C-BD70-A010CE07152B}"/>
          </ac:spMkLst>
        </pc:spChg>
        <pc:picChg chg="del">
          <ac:chgData name="NUSRET TAS" userId="257c181775a523eb" providerId="LiveId" clId="{47075E44-B5F5-467C-98A4-A5A92B9AFCE6}" dt="2022-10-11T01:55:05.646" v="3688" actId="478"/>
          <ac:picMkLst>
            <pc:docMk/>
            <pc:sldMk cId="543965812" sldId="1680"/>
            <ac:picMk id="20" creationId="{966ED91E-F2CA-43E5-BDCB-DA01FC84E746}"/>
          </ac:picMkLst>
        </pc:picChg>
        <pc:picChg chg="del">
          <ac:chgData name="NUSRET TAS" userId="257c181775a523eb" providerId="LiveId" clId="{47075E44-B5F5-467C-98A4-A5A92B9AFCE6}" dt="2022-10-11T01:55:05.646" v="3688" actId="478"/>
          <ac:picMkLst>
            <pc:docMk/>
            <pc:sldMk cId="543965812" sldId="1680"/>
            <ac:picMk id="29" creationId="{1DCA36A5-BBEA-4E73-9EDB-DDC31F4712E2}"/>
          </ac:picMkLst>
        </pc:picChg>
        <pc:picChg chg="del">
          <ac:chgData name="NUSRET TAS" userId="257c181775a523eb" providerId="LiveId" clId="{47075E44-B5F5-467C-98A4-A5A92B9AFCE6}" dt="2022-10-11T01:55:05.646" v="3688" actId="478"/>
          <ac:picMkLst>
            <pc:docMk/>
            <pc:sldMk cId="543965812" sldId="1680"/>
            <ac:picMk id="30" creationId="{FABD1F8B-6B62-4922-BAC5-1F5BF2C832A4}"/>
          </ac:picMkLst>
        </pc:picChg>
        <pc:cxnChg chg="del mod">
          <ac:chgData name="NUSRET TAS" userId="257c181775a523eb" providerId="LiveId" clId="{47075E44-B5F5-467C-98A4-A5A92B9AFCE6}" dt="2022-10-11T01:55:05.646" v="3688" actId="478"/>
          <ac:cxnSpMkLst>
            <pc:docMk/>
            <pc:sldMk cId="543965812" sldId="1680"/>
            <ac:cxnSpMk id="23" creationId="{FB65BE21-6FDF-4F82-93A4-BE18B8C96163}"/>
          </ac:cxnSpMkLst>
        </pc:cxnChg>
        <pc:cxnChg chg="del mod">
          <ac:chgData name="NUSRET TAS" userId="257c181775a523eb" providerId="LiveId" clId="{47075E44-B5F5-467C-98A4-A5A92B9AFCE6}" dt="2022-10-11T01:55:05.646" v="3688" actId="478"/>
          <ac:cxnSpMkLst>
            <pc:docMk/>
            <pc:sldMk cId="543965812" sldId="1680"/>
            <ac:cxnSpMk id="24" creationId="{10446AEC-F43C-4E26-8FE2-770CAD989EA7}"/>
          </ac:cxnSpMkLst>
        </pc:cxnChg>
        <pc:cxnChg chg="del mod">
          <ac:chgData name="NUSRET TAS" userId="257c181775a523eb" providerId="LiveId" clId="{47075E44-B5F5-467C-98A4-A5A92B9AFCE6}" dt="2022-10-11T01:55:05.646" v="3688" actId="478"/>
          <ac:cxnSpMkLst>
            <pc:docMk/>
            <pc:sldMk cId="543965812" sldId="1680"/>
            <ac:cxnSpMk id="28" creationId="{FFD48A51-55CF-4621-8C67-4388EFDDA60C}"/>
          </ac:cxnSpMkLst>
        </pc:cxnChg>
        <pc:cxnChg chg="del">
          <ac:chgData name="NUSRET TAS" userId="257c181775a523eb" providerId="LiveId" clId="{47075E44-B5F5-467C-98A4-A5A92B9AFCE6}" dt="2022-10-11T01:55:05.646" v="3688" actId="478"/>
          <ac:cxnSpMkLst>
            <pc:docMk/>
            <pc:sldMk cId="543965812" sldId="1680"/>
            <ac:cxnSpMk id="81" creationId="{DF3FFB1B-3438-4647-B4A1-72E421688F8C}"/>
          </ac:cxnSpMkLst>
        </pc:cxnChg>
        <pc:cxnChg chg="del">
          <ac:chgData name="NUSRET TAS" userId="257c181775a523eb" providerId="LiveId" clId="{47075E44-B5F5-467C-98A4-A5A92B9AFCE6}" dt="2022-10-11T01:55:05.646" v="3688" actId="478"/>
          <ac:cxnSpMkLst>
            <pc:docMk/>
            <pc:sldMk cId="543965812" sldId="1680"/>
            <ac:cxnSpMk id="82" creationId="{F72A7793-BF97-4245-B6F9-E3F8EF929821}"/>
          </ac:cxnSpMkLst>
        </pc:cxnChg>
        <pc:cxnChg chg="del">
          <ac:chgData name="NUSRET TAS" userId="257c181775a523eb" providerId="LiveId" clId="{47075E44-B5F5-467C-98A4-A5A92B9AFCE6}" dt="2022-10-11T01:55:05.646" v="3688" actId="478"/>
          <ac:cxnSpMkLst>
            <pc:docMk/>
            <pc:sldMk cId="543965812" sldId="1680"/>
            <ac:cxnSpMk id="83" creationId="{A8B6C332-A799-4F23-886A-8DBF489BF865}"/>
          </ac:cxnSpMkLst>
        </pc:cxnChg>
        <pc:cxnChg chg="del">
          <ac:chgData name="NUSRET TAS" userId="257c181775a523eb" providerId="LiveId" clId="{47075E44-B5F5-467C-98A4-A5A92B9AFCE6}" dt="2022-10-11T01:55:05.646" v="3688" actId="478"/>
          <ac:cxnSpMkLst>
            <pc:docMk/>
            <pc:sldMk cId="543965812" sldId="1680"/>
            <ac:cxnSpMk id="84" creationId="{7D2AB4E1-B2E9-47E3-A66B-CB14D0CD22B9}"/>
          </ac:cxnSpMkLst>
        </pc:cxnChg>
        <pc:cxnChg chg="del">
          <ac:chgData name="NUSRET TAS" userId="257c181775a523eb" providerId="LiveId" clId="{47075E44-B5F5-467C-98A4-A5A92B9AFCE6}" dt="2022-10-11T01:55:05.646" v="3688" actId="478"/>
          <ac:cxnSpMkLst>
            <pc:docMk/>
            <pc:sldMk cId="543965812" sldId="1680"/>
            <ac:cxnSpMk id="85" creationId="{7241DD21-10B7-457F-802E-6D49FC6B5D79}"/>
          </ac:cxnSpMkLst>
        </pc:cxnChg>
        <pc:cxnChg chg="del">
          <ac:chgData name="NUSRET TAS" userId="257c181775a523eb" providerId="LiveId" clId="{47075E44-B5F5-467C-98A4-A5A92B9AFCE6}" dt="2022-10-11T01:55:05.646" v="3688" actId="478"/>
          <ac:cxnSpMkLst>
            <pc:docMk/>
            <pc:sldMk cId="543965812" sldId="1680"/>
            <ac:cxnSpMk id="86" creationId="{6FC22EC3-F1F4-49F9-BE3A-EB624AA1C4F2}"/>
          </ac:cxnSpMkLst>
        </pc:cxnChg>
      </pc:sldChg>
      <pc:sldChg chg="modSp add mod">
        <pc:chgData name="NUSRET TAS" userId="257c181775a523eb" providerId="LiveId" clId="{47075E44-B5F5-467C-98A4-A5A92B9AFCE6}" dt="2022-10-11T18:00:20.500" v="5182" actId="255"/>
        <pc:sldMkLst>
          <pc:docMk/>
          <pc:sldMk cId="1690956694" sldId="1734"/>
        </pc:sldMkLst>
        <pc:spChg chg="mod">
          <ac:chgData name="NUSRET TAS" userId="257c181775a523eb" providerId="LiveId" clId="{47075E44-B5F5-467C-98A4-A5A92B9AFCE6}" dt="2022-10-11T18:00:20.500" v="5182" actId="255"/>
          <ac:spMkLst>
            <pc:docMk/>
            <pc:sldMk cId="1690956694" sldId="1734"/>
            <ac:spMk id="3" creationId="{59E4B38C-2938-440C-8857-199B24C5E58B}"/>
          </ac:spMkLst>
        </pc:spChg>
      </pc:sldChg>
    </pc:docChg>
  </pc:docChgLst>
  <pc:docChgLst>
    <pc:chgData name="NUSRET TAS" userId="257c181775a523eb" providerId="LiveId" clId="{5082AE6E-7569-481F-93E7-A807E51F3DE0}"/>
    <pc:docChg chg="undo custSel addSld delSld modSld sldOrd">
      <pc:chgData name="NUSRET TAS" userId="257c181775a523eb" providerId="LiveId" clId="{5082AE6E-7569-481F-93E7-A807E51F3DE0}" dt="2022-10-05T20:25:41.417" v="8882" actId="478"/>
      <pc:docMkLst>
        <pc:docMk/>
      </pc:docMkLst>
      <pc:sldChg chg="addSp modSp mod modNotesTx">
        <pc:chgData name="NUSRET TAS" userId="257c181775a523eb" providerId="LiveId" clId="{5082AE6E-7569-481F-93E7-A807E51F3DE0}" dt="2022-10-04T22:38:30.991" v="6907" actId="207"/>
        <pc:sldMkLst>
          <pc:docMk/>
          <pc:sldMk cId="1125839441" sldId="257"/>
        </pc:sldMkLst>
        <pc:spChg chg="mod">
          <ac:chgData name="NUSRET TAS" userId="257c181775a523eb" providerId="LiveId" clId="{5082AE6E-7569-481F-93E7-A807E51F3DE0}" dt="2022-10-04T22:38:30.991" v="6907" actId="207"/>
          <ac:spMkLst>
            <pc:docMk/>
            <pc:sldMk cId="1125839441" sldId="257"/>
            <ac:spMk id="3" creationId="{B7E76B41-14C8-4E64-B77A-95D38C22286F}"/>
          </ac:spMkLst>
        </pc:spChg>
        <pc:spChg chg="add mod">
          <ac:chgData name="NUSRET TAS" userId="257c181775a523eb" providerId="LiveId" clId="{5082AE6E-7569-481F-93E7-A807E51F3DE0}" dt="2022-10-03T20:29:49.110" v="67" actId="20577"/>
          <ac:spMkLst>
            <pc:docMk/>
            <pc:sldMk cId="1125839441" sldId="257"/>
            <ac:spMk id="5" creationId="{AD20EA5B-B047-4D06-A830-33A0DA93FE62}"/>
          </ac:spMkLst>
        </pc:spChg>
      </pc:sldChg>
      <pc:sldChg chg="addSp delSp modSp mod modAnim modShow modNotesTx">
        <pc:chgData name="NUSRET TAS" userId="257c181775a523eb" providerId="LiveId" clId="{5082AE6E-7569-481F-93E7-A807E51F3DE0}" dt="2022-10-04T23:35:53.976" v="7910" actId="20577"/>
        <pc:sldMkLst>
          <pc:docMk/>
          <pc:sldMk cId="438347604" sldId="258"/>
        </pc:sldMkLst>
        <pc:spChg chg="mod">
          <ac:chgData name="NUSRET TAS" userId="257c181775a523eb" providerId="LiveId" clId="{5082AE6E-7569-481F-93E7-A807E51F3DE0}" dt="2022-10-04T23:35:53.976" v="7910" actId="20577"/>
          <ac:spMkLst>
            <pc:docMk/>
            <pc:sldMk cId="438347604" sldId="258"/>
            <ac:spMk id="3" creationId="{B7E76B41-14C8-4E64-B77A-95D38C22286F}"/>
          </ac:spMkLst>
        </pc:spChg>
        <pc:spChg chg="add del mod">
          <ac:chgData name="NUSRET TAS" userId="257c181775a523eb" providerId="LiveId" clId="{5082AE6E-7569-481F-93E7-A807E51F3DE0}" dt="2022-10-03T20:31:02.495" v="70" actId="478"/>
          <ac:spMkLst>
            <pc:docMk/>
            <pc:sldMk cId="438347604" sldId="258"/>
            <ac:spMk id="6" creationId="{3D1CECD1-C775-4A0A-BAF6-C81B54A6372B}"/>
          </ac:spMkLst>
        </pc:spChg>
        <pc:spChg chg="add mod">
          <ac:chgData name="NUSRET TAS" userId="257c181775a523eb" providerId="LiveId" clId="{5082AE6E-7569-481F-93E7-A807E51F3DE0}" dt="2022-10-03T20:31:42.688" v="154" actId="20577"/>
          <ac:spMkLst>
            <pc:docMk/>
            <pc:sldMk cId="438347604" sldId="258"/>
            <ac:spMk id="7" creationId="{190C7DF4-1DD3-4FEA-9A3A-558CF4F16710}"/>
          </ac:spMkLst>
        </pc:spChg>
      </pc:sldChg>
      <pc:sldChg chg="addSp modSp mod modAnim modShow">
        <pc:chgData name="NUSRET TAS" userId="257c181775a523eb" providerId="LiveId" clId="{5082AE6E-7569-481F-93E7-A807E51F3DE0}" dt="2022-10-04T01:54:05.613" v="1223" actId="729"/>
        <pc:sldMkLst>
          <pc:docMk/>
          <pc:sldMk cId="2601694578" sldId="259"/>
        </pc:sldMkLst>
        <pc:spChg chg="mod">
          <ac:chgData name="NUSRET TAS" userId="257c181775a523eb" providerId="LiveId" clId="{5082AE6E-7569-481F-93E7-A807E51F3DE0}" dt="2022-10-03T22:42:06.588" v="452" actId="207"/>
          <ac:spMkLst>
            <pc:docMk/>
            <pc:sldMk cId="2601694578" sldId="259"/>
            <ac:spMk id="3" creationId="{B7E76B41-14C8-4E64-B77A-95D38C22286F}"/>
          </ac:spMkLst>
        </pc:spChg>
        <pc:spChg chg="add mod">
          <ac:chgData name="NUSRET TAS" userId="257c181775a523eb" providerId="LiveId" clId="{5082AE6E-7569-481F-93E7-A807E51F3DE0}" dt="2022-10-03T20:37:11.006" v="273" actId="20577"/>
          <ac:spMkLst>
            <pc:docMk/>
            <pc:sldMk cId="2601694578" sldId="259"/>
            <ac:spMk id="5" creationId="{B85C7E74-57A8-41BB-BAB1-081067C142E1}"/>
          </ac:spMkLst>
        </pc:spChg>
      </pc:sldChg>
      <pc:sldChg chg="addSp delSp modSp mod delAnim modAnim">
        <pc:chgData name="NUSRET TAS" userId="257c181775a523eb" providerId="LiveId" clId="{5082AE6E-7569-481F-93E7-A807E51F3DE0}" dt="2022-10-05T07:27:58.404" v="8232"/>
        <pc:sldMkLst>
          <pc:docMk/>
          <pc:sldMk cId="3222339503" sldId="260"/>
        </pc:sldMkLst>
        <pc:spChg chg="mod">
          <ac:chgData name="NUSRET TAS" userId="257c181775a523eb" providerId="LiveId" clId="{5082AE6E-7569-481F-93E7-A807E51F3DE0}" dt="2022-10-05T07:27:58.404" v="8232"/>
          <ac:spMkLst>
            <pc:docMk/>
            <pc:sldMk cId="3222339503" sldId="260"/>
            <ac:spMk id="2" creationId="{B4CE7D9F-39BB-4BE1-9018-9D27491F89FD}"/>
          </ac:spMkLst>
        </pc:spChg>
        <pc:spChg chg="mod">
          <ac:chgData name="NUSRET TAS" userId="257c181775a523eb" providerId="LiveId" clId="{5082AE6E-7569-481F-93E7-A807E51F3DE0}" dt="2022-10-04T22:55:25.779" v="7150" actId="20577"/>
          <ac:spMkLst>
            <pc:docMk/>
            <pc:sldMk cId="3222339503" sldId="260"/>
            <ac:spMk id="3" creationId="{DF176749-D1D0-47B0-9B48-110B6D1D81A4}"/>
          </ac:spMkLst>
        </pc:spChg>
        <pc:spChg chg="add mod">
          <ac:chgData name="NUSRET TAS" userId="257c181775a523eb" providerId="LiveId" clId="{5082AE6E-7569-481F-93E7-A807E51F3DE0}" dt="2022-10-04T22:56:42.517" v="7161" actId="1076"/>
          <ac:spMkLst>
            <pc:docMk/>
            <pc:sldMk cId="3222339503" sldId="260"/>
            <ac:spMk id="6" creationId="{34CE5FCB-CEE2-40C7-8FE6-B437DBBF5A2A}"/>
          </ac:spMkLst>
        </pc:spChg>
        <pc:spChg chg="add mod">
          <ac:chgData name="NUSRET TAS" userId="257c181775a523eb" providerId="LiveId" clId="{5082AE6E-7569-481F-93E7-A807E51F3DE0}" dt="2022-10-04T22:56:53.408" v="7163" actId="120"/>
          <ac:spMkLst>
            <pc:docMk/>
            <pc:sldMk cId="3222339503" sldId="260"/>
            <ac:spMk id="8" creationId="{E2E1F4F9-87F1-4022-9971-93A8752E26CB}"/>
          </ac:spMkLst>
        </pc:spChg>
        <pc:spChg chg="mod">
          <ac:chgData name="NUSRET TAS" userId="257c181775a523eb" providerId="LiveId" clId="{5082AE6E-7569-481F-93E7-A807E51F3DE0}" dt="2022-10-04T01:57:30.065" v="1452" actId="1035"/>
          <ac:spMkLst>
            <pc:docMk/>
            <pc:sldMk cId="3222339503" sldId="260"/>
            <ac:spMk id="25" creationId="{0EE67671-5625-4C5D-8888-B15B7B20569C}"/>
          </ac:spMkLst>
        </pc:spChg>
        <pc:spChg chg="mod">
          <ac:chgData name="NUSRET TAS" userId="257c181775a523eb" providerId="LiveId" clId="{5082AE6E-7569-481F-93E7-A807E51F3DE0}" dt="2022-10-04T01:58:11.145" v="1486" actId="1076"/>
          <ac:spMkLst>
            <pc:docMk/>
            <pc:sldMk cId="3222339503" sldId="260"/>
            <ac:spMk id="27" creationId="{987558FA-1365-4E7C-BDA3-B0BFC214CCD8}"/>
          </ac:spMkLst>
        </pc:spChg>
        <pc:spChg chg="mod">
          <ac:chgData name="NUSRET TAS" userId="257c181775a523eb" providerId="LiveId" clId="{5082AE6E-7569-481F-93E7-A807E51F3DE0}" dt="2022-10-04T01:57:30.065" v="1452" actId="1035"/>
          <ac:spMkLst>
            <pc:docMk/>
            <pc:sldMk cId="3222339503" sldId="260"/>
            <ac:spMk id="28" creationId="{7328777A-69D3-45E8-8700-8AD32265E31C}"/>
          </ac:spMkLst>
        </pc:spChg>
        <pc:spChg chg="mod">
          <ac:chgData name="NUSRET TAS" userId="257c181775a523eb" providerId="LiveId" clId="{5082AE6E-7569-481F-93E7-A807E51F3DE0}" dt="2022-10-04T22:56:42.517" v="7161" actId="1076"/>
          <ac:spMkLst>
            <pc:docMk/>
            <pc:sldMk cId="3222339503" sldId="260"/>
            <ac:spMk id="35" creationId="{FF7A54FF-571D-4CA5-86A7-32959D11CBA3}"/>
          </ac:spMkLst>
        </pc:spChg>
        <pc:spChg chg="mod">
          <ac:chgData name="NUSRET TAS" userId="257c181775a523eb" providerId="LiveId" clId="{5082AE6E-7569-481F-93E7-A807E51F3DE0}" dt="2022-10-04T22:56:42.517" v="7161" actId="1076"/>
          <ac:spMkLst>
            <pc:docMk/>
            <pc:sldMk cId="3222339503" sldId="260"/>
            <ac:spMk id="57" creationId="{3982508D-1840-47A5-8F08-5BF06E6A350E}"/>
          </ac:spMkLst>
        </pc:spChg>
        <pc:spChg chg="mod">
          <ac:chgData name="NUSRET TAS" userId="257c181775a523eb" providerId="LiveId" clId="{5082AE6E-7569-481F-93E7-A807E51F3DE0}" dt="2022-10-04T22:56:42.517" v="7161" actId="1076"/>
          <ac:spMkLst>
            <pc:docMk/>
            <pc:sldMk cId="3222339503" sldId="260"/>
            <ac:spMk id="64" creationId="{7766E7AF-C9C9-42A0-8B77-442D022B0C8C}"/>
          </ac:spMkLst>
        </pc:spChg>
        <pc:spChg chg="mod">
          <ac:chgData name="NUSRET TAS" userId="257c181775a523eb" providerId="LiveId" clId="{5082AE6E-7569-481F-93E7-A807E51F3DE0}" dt="2022-10-04T22:56:42.517" v="7161" actId="1076"/>
          <ac:spMkLst>
            <pc:docMk/>
            <pc:sldMk cId="3222339503" sldId="260"/>
            <ac:spMk id="71" creationId="{3E3BF9E3-8D27-4FA5-86E4-44CA241AEF8E}"/>
          </ac:spMkLst>
        </pc:spChg>
        <pc:spChg chg="del">
          <ac:chgData name="NUSRET TAS" userId="257c181775a523eb" providerId="LiveId" clId="{5082AE6E-7569-481F-93E7-A807E51F3DE0}" dt="2022-10-04T22:56:12.402" v="7155" actId="478"/>
          <ac:spMkLst>
            <pc:docMk/>
            <pc:sldMk cId="3222339503" sldId="260"/>
            <ac:spMk id="72" creationId="{5E33ABA3-A567-4BEA-96E9-9B58366FCF09}"/>
          </ac:spMkLst>
        </pc:spChg>
        <pc:spChg chg="del">
          <ac:chgData name="NUSRET TAS" userId="257c181775a523eb" providerId="LiveId" clId="{5082AE6E-7569-481F-93E7-A807E51F3DE0}" dt="2022-10-04T22:56:14.538" v="7156" actId="478"/>
          <ac:spMkLst>
            <pc:docMk/>
            <pc:sldMk cId="3222339503" sldId="260"/>
            <ac:spMk id="74" creationId="{7A427074-FB70-4E1D-B12D-220BCFC1C16C}"/>
          </ac:spMkLst>
        </pc:spChg>
        <pc:spChg chg="del">
          <ac:chgData name="NUSRET TAS" userId="257c181775a523eb" providerId="LiveId" clId="{5082AE6E-7569-481F-93E7-A807E51F3DE0}" dt="2022-10-04T22:56:14.538" v="7156" actId="478"/>
          <ac:spMkLst>
            <pc:docMk/>
            <pc:sldMk cId="3222339503" sldId="260"/>
            <ac:spMk id="75" creationId="{85A6E1F9-D4BA-435C-A5F1-B88190EACFE2}"/>
          </ac:spMkLst>
        </pc:spChg>
        <pc:spChg chg="del">
          <ac:chgData name="NUSRET TAS" userId="257c181775a523eb" providerId="LiveId" clId="{5082AE6E-7569-481F-93E7-A807E51F3DE0}" dt="2022-10-04T22:56:14.538" v="7156" actId="478"/>
          <ac:spMkLst>
            <pc:docMk/>
            <pc:sldMk cId="3222339503" sldId="260"/>
            <ac:spMk id="76" creationId="{F45B9538-ED13-4E85-8B4D-4FF44F6888F0}"/>
          </ac:spMkLst>
        </pc:spChg>
        <pc:spChg chg="del">
          <ac:chgData name="NUSRET TAS" userId="257c181775a523eb" providerId="LiveId" clId="{5082AE6E-7569-481F-93E7-A807E51F3DE0}" dt="2022-10-04T22:56:14.538" v="7156" actId="478"/>
          <ac:spMkLst>
            <pc:docMk/>
            <pc:sldMk cId="3222339503" sldId="260"/>
            <ac:spMk id="77" creationId="{E91CF54A-B9AA-42F3-9239-327BCCBC7102}"/>
          </ac:spMkLst>
        </pc:spChg>
        <pc:spChg chg="del">
          <ac:chgData name="NUSRET TAS" userId="257c181775a523eb" providerId="LiveId" clId="{5082AE6E-7569-481F-93E7-A807E51F3DE0}" dt="2022-10-04T22:56:14.538" v="7156" actId="478"/>
          <ac:spMkLst>
            <pc:docMk/>
            <pc:sldMk cId="3222339503" sldId="260"/>
            <ac:spMk id="78" creationId="{97E953F2-5327-4CA7-8102-44A37E9AB678}"/>
          </ac:spMkLst>
        </pc:spChg>
        <pc:picChg chg="mod">
          <ac:chgData name="NUSRET TAS" userId="257c181775a523eb" providerId="LiveId" clId="{5082AE6E-7569-481F-93E7-A807E51F3DE0}" dt="2022-10-04T22:56:42.517" v="7161" actId="1076"/>
          <ac:picMkLst>
            <pc:docMk/>
            <pc:sldMk cId="3222339503" sldId="260"/>
            <ac:picMk id="29" creationId="{0A75A75E-581D-46C8-8FB2-060985D196E6}"/>
          </ac:picMkLst>
        </pc:picChg>
        <pc:picChg chg="mod">
          <ac:chgData name="NUSRET TAS" userId="257c181775a523eb" providerId="LiveId" clId="{5082AE6E-7569-481F-93E7-A807E51F3DE0}" dt="2022-10-04T22:56:42.517" v="7161" actId="1076"/>
          <ac:picMkLst>
            <pc:docMk/>
            <pc:sldMk cId="3222339503" sldId="260"/>
            <ac:picMk id="51" creationId="{5DA3A559-1DE9-46B6-9269-1D7447AB1627}"/>
          </ac:picMkLst>
        </pc:picChg>
        <pc:picChg chg="mod">
          <ac:chgData name="NUSRET TAS" userId="257c181775a523eb" providerId="LiveId" clId="{5082AE6E-7569-481F-93E7-A807E51F3DE0}" dt="2022-10-04T22:56:42.517" v="7161" actId="1076"/>
          <ac:picMkLst>
            <pc:docMk/>
            <pc:sldMk cId="3222339503" sldId="260"/>
            <ac:picMk id="58" creationId="{82E4FBF1-7571-4840-91C1-455A41B2959A}"/>
          </ac:picMkLst>
        </pc:picChg>
        <pc:picChg chg="mod">
          <ac:chgData name="NUSRET TAS" userId="257c181775a523eb" providerId="LiveId" clId="{5082AE6E-7569-481F-93E7-A807E51F3DE0}" dt="2022-10-04T22:56:42.517" v="7161" actId="1076"/>
          <ac:picMkLst>
            <pc:docMk/>
            <pc:sldMk cId="3222339503" sldId="260"/>
            <ac:picMk id="65" creationId="{A1E9DFCD-3BB8-4DFB-97DE-4A9D2BDAB6A8}"/>
          </ac:picMkLst>
        </pc:picChg>
        <pc:cxnChg chg="mod">
          <ac:chgData name="NUSRET TAS" userId="257c181775a523eb" providerId="LiveId" clId="{5082AE6E-7569-481F-93E7-A807E51F3DE0}" dt="2022-10-04T01:57:30.065" v="1452" actId="1035"/>
          <ac:cxnSpMkLst>
            <pc:docMk/>
            <pc:sldMk cId="3222339503" sldId="260"/>
            <ac:cxnSpMk id="7" creationId="{0B908F45-DF91-406B-BD7C-FDD29AE0B6E8}"/>
          </ac:cxnSpMkLst>
        </pc:cxnChg>
        <pc:cxnChg chg="mod">
          <ac:chgData name="NUSRET TAS" userId="257c181775a523eb" providerId="LiveId" clId="{5082AE6E-7569-481F-93E7-A807E51F3DE0}" dt="2022-10-04T01:58:07.966" v="1485" actId="1035"/>
          <ac:cxnSpMkLst>
            <pc:docMk/>
            <pc:sldMk cId="3222339503" sldId="260"/>
            <ac:cxnSpMk id="9" creationId="{09528D20-E263-4EFB-805A-F0290F076B98}"/>
          </ac:cxnSpMkLst>
        </pc:cxnChg>
        <pc:cxnChg chg="del mod">
          <ac:chgData name="NUSRET TAS" userId="257c181775a523eb" providerId="LiveId" clId="{5082AE6E-7569-481F-93E7-A807E51F3DE0}" dt="2022-10-04T01:57:06.680" v="1435" actId="478"/>
          <ac:cxnSpMkLst>
            <pc:docMk/>
            <pc:sldMk cId="3222339503" sldId="260"/>
            <ac:cxnSpMk id="14" creationId="{5D2DF892-05E3-4464-B125-5792D5D3B109}"/>
          </ac:cxnSpMkLst>
        </pc:cxnChg>
        <pc:cxnChg chg="del">
          <ac:chgData name="NUSRET TAS" userId="257c181775a523eb" providerId="LiveId" clId="{5082AE6E-7569-481F-93E7-A807E51F3DE0}" dt="2022-10-04T01:57:07.283" v="1436" actId="478"/>
          <ac:cxnSpMkLst>
            <pc:docMk/>
            <pc:sldMk cId="3222339503" sldId="260"/>
            <ac:cxnSpMk id="21" creationId="{13699968-3BD0-4B5C-B61D-2B85DDB43C5F}"/>
          </ac:cxnSpMkLst>
        </pc:cxnChg>
        <pc:cxnChg chg="del">
          <ac:chgData name="NUSRET TAS" userId="257c181775a523eb" providerId="LiveId" clId="{5082AE6E-7569-481F-93E7-A807E51F3DE0}" dt="2022-10-04T01:57:04.998" v="1433" actId="478"/>
          <ac:cxnSpMkLst>
            <pc:docMk/>
            <pc:sldMk cId="3222339503" sldId="260"/>
            <ac:cxnSpMk id="22" creationId="{7312C565-8D4F-4D3A-8059-B47FD47C9FA9}"/>
          </ac:cxnSpMkLst>
        </pc:cxnChg>
        <pc:cxnChg chg="del mod">
          <ac:chgData name="NUSRET TAS" userId="257c181775a523eb" providerId="LiveId" clId="{5082AE6E-7569-481F-93E7-A807E51F3DE0}" dt="2022-10-04T22:56:25.685" v="7158" actId="478"/>
          <ac:cxnSpMkLst>
            <pc:docMk/>
            <pc:sldMk cId="3222339503" sldId="260"/>
            <ac:cxnSpMk id="30" creationId="{72A45865-17CA-49C1-8C54-ACB138D6D44C}"/>
          </ac:cxnSpMkLst>
        </pc:cxnChg>
        <pc:cxnChg chg="del mod">
          <ac:chgData name="NUSRET TAS" userId="257c181775a523eb" providerId="LiveId" clId="{5082AE6E-7569-481F-93E7-A807E51F3DE0}" dt="2022-10-05T06:48:57.364" v="8187" actId="478"/>
          <ac:cxnSpMkLst>
            <pc:docMk/>
            <pc:sldMk cId="3222339503" sldId="260"/>
            <ac:cxnSpMk id="31" creationId="{C1C07853-C157-40E0-AC10-A27EECF379C1}"/>
          </ac:cxnSpMkLst>
        </pc:cxnChg>
        <pc:cxnChg chg="del">
          <ac:chgData name="NUSRET TAS" userId="257c181775a523eb" providerId="LiveId" clId="{5082AE6E-7569-481F-93E7-A807E51F3DE0}" dt="2022-10-04T01:56:20.558" v="1392" actId="478"/>
          <ac:cxnSpMkLst>
            <pc:docMk/>
            <pc:sldMk cId="3222339503" sldId="260"/>
            <ac:cxnSpMk id="32" creationId="{9602BD79-BF03-41F7-A97C-8709E6D7DB11}"/>
          </ac:cxnSpMkLst>
        </pc:cxnChg>
        <pc:cxnChg chg="del">
          <ac:chgData name="NUSRET TAS" userId="257c181775a523eb" providerId="LiveId" clId="{5082AE6E-7569-481F-93E7-A807E51F3DE0}" dt="2022-10-04T01:56:43.256" v="1423" actId="478"/>
          <ac:cxnSpMkLst>
            <pc:docMk/>
            <pc:sldMk cId="3222339503" sldId="260"/>
            <ac:cxnSpMk id="33" creationId="{7F6D38C3-5382-4B9B-9E27-530B6F3744BE}"/>
          </ac:cxnSpMkLst>
        </pc:cxnChg>
        <pc:cxnChg chg="del">
          <ac:chgData name="NUSRET TAS" userId="257c181775a523eb" providerId="LiveId" clId="{5082AE6E-7569-481F-93E7-A807E51F3DE0}" dt="2022-10-04T01:56:10.791" v="1385" actId="478"/>
          <ac:cxnSpMkLst>
            <pc:docMk/>
            <pc:sldMk cId="3222339503" sldId="260"/>
            <ac:cxnSpMk id="34" creationId="{8D3FEEFF-485E-4A81-9715-458F0ABBCC22}"/>
          </ac:cxnSpMkLst>
        </pc:cxnChg>
        <pc:cxnChg chg="add del mod">
          <ac:chgData name="NUSRET TAS" userId="257c181775a523eb" providerId="LiveId" clId="{5082AE6E-7569-481F-93E7-A807E51F3DE0}" dt="2022-10-04T22:56:25.685" v="7158" actId="478"/>
          <ac:cxnSpMkLst>
            <pc:docMk/>
            <pc:sldMk cId="3222339503" sldId="260"/>
            <ac:cxnSpMk id="48" creationId="{211E7E52-0EFB-4185-8FF8-F6A193DCE353}"/>
          </ac:cxnSpMkLst>
        </pc:cxnChg>
        <pc:cxnChg chg="add del mod">
          <ac:chgData name="NUSRET TAS" userId="257c181775a523eb" providerId="LiveId" clId="{5082AE6E-7569-481F-93E7-A807E51F3DE0}" dt="2022-10-04T22:56:25.685" v="7158" actId="478"/>
          <ac:cxnSpMkLst>
            <pc:docMk/>
            <pc:sldMk cId="3222339503" sldId="260"/>
            <ac:cxnSpMk id="49" creationId="{41CEACC0-7025-4C0F-A1E6-5342D6AD68BF}"/>
          </ac:cxnSpMkLst>
        </pc:cxnChg>
        <pc:cxnChg chg="add del mod">
          <ac:chgData name="NUSRET TAS" userId="257c181775a523eb" providerId="LiveId" clId="{5082AE6E-7569-481F-93E7-A807E51F3DE0}" dt="2022-10-04T22:56:28.305" v="7159" actId="478"/>
          <ac:cxnSpMkLst>
            <pc:docMk/>
            <pc:sldMk cId="3222339503" sldId="260"/>
            <ac:cxnSpMk id="50" creationId="{8C2394F5-C187-4769-A0B9-F7B05E9A2339}"/>
          </ac:cxnSpMkLst>
        </pc:cxnChg>
        <pc:cxnChg chg="del mod">
          <ac:chgData name="NUSRET TAS" userId="257c181775a523eb" providerId="LiveId" clId="{5082AE6E-7569-481F-93E7-A807E51F3DE0}" dt="2022-10-04T22:56:25.685" v="7158" actId="478"/>
          <ac:cxnSpMkLst>
            <pc:docMk/>
            <pc:sldMk cId="3222339503" sldId="260"/>
            <ac:cxnSpMk id="52" creationId="{40D4A5E6-1979-48A9-B19A-FFEDE8397876}"/>
          </ac:cxnSpMkLst>
        </pc:cxnChg>
        <pc:cxnChg chg="del mod">
          <ac:chgData name="NUSRET TAS" userId="257c181775a523eb" providerId="LiveId" clId="{5082AE6E-7569-481F-93E7-A807E51F3DE0}" dt="2022-10-04T22:56:22.474" v="7157" actId="478"/>
          <ac:cxnSpMkLst>
            <pc:docMk/>
            <pc:sldMk cId="3222339503" sldId="260"/>
            <ac:cxnSpMk id="53" creationId="{C816A386-5B52-496B-8677-45A92A67DAFC}"/>
          </ac:cxnSpMkLst>
        </pc:cxnChg>
        <pc:cxnChg chg="del">
          <ac:chgData name="NUSRET TAS" userId="257c181775a523eb" providerId="LiveId" clId="{5082AE6E-7569-481F-93E7-A807E51F3DE0}" dt="2022-10-04T01:56:17.335" v="1389" actId="478"/>
          <ac:cxnSpMkLst>
            <pc:docMk/>
            <pc:sldMk cId="3222339503" sldId="260"/>
            <ac:cxnSpMk id="54" creationId="{8A2BA57A-AC11-4AF5-8DDF-2C9925512F28}"/>
          </ac:cxnSpMkLst>
        </pc:cxnChg>
        <pc:cxnChg chg="del">
          <ac:chgData name="NUSRET TAS" userId="257c181775a523eb" providerId="LiveId" clId="{5082AE6E-7569-481F-93E7-A807E51F3DE0}" dt="2022-10-04T01:56:46.816" v="1426" actId="478"/>
          <ac:cxnSpMkLst>
            <pc:docMk/>
            <pc:sldMk cId="3222339503" sldId="260"/>
            <ac:cxnSpMk id="55" creationId="{610CA6B9-E8AC-4179-8E5B-80B726BF69AA}"/>
          </ac:cxnSpMkLst>
        </pc:cxnChg>
        <pc:cxnChg chg="del">
          <ac:chgData name="NUSRET TAS" userId="257c181775a523eb" providerId="LiveId" clId="{5082AE6E-7569-481F-93E7-A807E51F3DE0}" dt="2022-10-04T01:56:14.387" v="1388" actId="478"/>
          <ac:cxnSpMkLst>
            <pc:docMk/>
            <pc:sldMk cId="3222339503" sldId="260"/>
            <ac:cxnSpMk id="56" creationId="{631DF464-DAC2-4594-ABF0-945C80957AE6}"/>
          </ac:cxnSpMkLst>
        </pc:cxnChg>
        <pc:cxnChg chg="del mod">
          <ac:chgData name="NUSRET TAS" userId="257c181775a523eb" providerId="LiveId" clId="{5082AE6E-7569-481F-93E7-A807E51F3DE0}" dt="2022-10-04T22:56:28.305" v="7159" actId="478"/>
          <ac:cxnSpMkLst>
            <pc:docMk/>
            <pc:sldMk cId="3222339503" sldId="260"/>
            <ac:cxnSpMk id="59" creationId="{7F523D94-E34C-409D-BFDA-5586C144D3E9}"/>
          </ac:cxnSpMkLst>
        </pc:cxnChg>
        <pc:cxnChg chg="del mod">
          <ac:chgData name="NUSRET TAS" userId="257c181775a523eb" providerId="LiveId" clId="{5082AE6E-7569-481F-93E7-A807E51F3DE0}" dt="2022-10-04T22:56:30.711" v="7160" actId="478"/>
          <ac:cxnSpMkLst>
            <pc:docMk/>
            <pc:sldMk cId="3222339503" sldId="260"/>
            <ac:cxnSpMk id="60" creationId="{50665F21-185D-4C3F-895F-30EBC3F1D191}"/>
          </ac:cxnSpMkLst>
        </pc:cxnChg>
        <pc:cxnChg chg="del">
          <ac:chgData name="NUSRET TAS" userId="257c181775a523eb" providerId="LiveId" clId="{5082AE6E-7569-481F-93E7-A807E51F3DE0}" dt="2022-10-04T01:56:19.401" v="1391" actId="478"/>
          <ac:cxnSpMkLst>
            <pc:docMk/>
            <pc:sldMk cId="3222339503" sldId="260"/>
            <ac:cxnSpMk id="61" creationId="{B0FD905C-3661-4406-9434-5BFB133C2C2A}"/>
          </ac:cxnSpMkLst>
        </pc:cxnChg>
        <pc:cxnChg chg="del">
          <ac:chgData name="NUSRET TAS" userId="257c181775a523eb" providerId="LiveId" clId="{5082AE6E-7569-481F-93E7-A807E51F3DE0}" dt="2022-10-04T01:56:44.540" v="1424" actId="478"/>
          <ac:cxnSpMkLst>
            <pc:docMk/>
            <pc:sldMk cId="3222339503" sldId="260"/>
            <ac:cxnSpMk id="62" creationId="{3B0E0CCB-F6F8-41CB-B0BE-10EFFF7EC0FC}"/>
          </ac:cxnSpMkLst>
        </pc:cxnChg>
        <pc:cxnChg chg="del">
          <ac:chgData name="NUSRET TAS" userId="257c181775a523eb" providerId="LiveId" clId="{5082AE6E-7569-481F-93E7-A807E51F3DE0}" dt="2022-10-04T01:56:11.874" v="1386" actId="478"/>
          <ac:cxnSpMkLst>
            <pc:docMk/>
            <pc:sldMk cId="3222339503" sldId="260"/>
            <ac:cxnSpMk id="63" creationId="{9508CB7D-5B36-4FE0-85BF-43648EE98E8D}"/>
          </ac:cxnSpMkLst>
        </pc:cxnChg>
        <pc:cxnChg chg="del mod">
          <ac:chgData name="NUSRET TAS" userId="257c181775a523eb" providerId="LiveId" clId="{5082AE6E-7569-481F-93E7-A807E51F3DE0}" dt="2022-10-04T22:56:28.305" v="7159" actId="478"/>
          <ac:cxnSpMkLst>
            <pc:docMk/>
            <pc:sldMk cId="3222339503" sldId="260"/>
            <ac:cxnSpMk id="66" creationId="{3B3DCB7E-87BF-4D2F-964B-780BC4062C63}"/>
          </ac:cxnSpMkLst>
        </pc:cxnChg>
        <pc:cxnChg chg="del mod">
          <ac:chgData name="NUSRET TAS" userId="257c181775a523eb" providerId="LiveId" clId="{5082AE6E-7569-481F-93E7-A807E51F3DE0}" dt="2022-10-04T22:56:30.711" v="7160" actId="478"/>
          <ac:cxnSpMkLst>
            <pc:docMk/>
            <pc:sldMk cId="3222339503" sldId="260"/>
            <ac:cxnSpMk id="67" creationId="{C626758A-4644-4AAC-80A3-21E1BC29252B}"/>
          </ac:cxnSpMkLst>
        </pc:cxnChg>
        <pc:cxnChg chg="del">
          <ac:chgData name="NUSRET TAS" userId="257c181775a523eb" providerId="LiveId" clId="{5082AE6E-7569-481F-93E7-A807E51F3DE0}" dt="2022-10-04T01:56:18.514" v="1390" actId="478"/>
          <ac:cxnSpMkLst>
            <pc:docMk/>
            <pc:sldMk cId="3222339503" sldId="260"/>
            <ac:cxnSpMk id="68" creationId="{5D98D585-062C-4388-9A5C-7F86ED135970}"/>
          </ac:cxnSpMkLst>
        </pc:cxnChg>
        <pc:cxnChg chg="del">
          <ac:chgData name="NUSRET TAS" userId="257c181775a523eb" providerId="LiveId" clId="{5082AE6E-7569-481F-93E7-A807E51F3DE0}" dt="2022-10-04T01:56:45.610" v="1425" actId="478"/>
          <ac:cxnSpMkLst>
            <pc:docMk/>
            <pc:sldMk cId="3222339503" sldId="260"/>
            <ac:cxnSpMk id="69" creationId="{2D12C18F-3566-4E94-B4AC-C22038766587}"/>
          </ac:cxnSpMkLst>
        </pc:cxnChg>
        <pc:cxnChg chg="del">
          <ac:chgData name="NUSRET TAS" userId="257c181775a523eb" providerId="LiveId" clId="{5082AE6E-7569-481F-93E7-A807E51F3DE0}" dt="2022-10-04T01:56:13.068" v="1387" actId="478"/>
          <ac:cxnSpMkLst>
            <pc:docMk/>
            <pc:sldMk cId="3222339503" sldId="260"/>
            <ac:cxnSpMk id="70" creationId="{76F5BEEE-47EF-4A32-8AD2-059625BECCD2}"/>
          </ac:cxnSpMkLst>
        </pc:cxnChg>
        <pc:cxnChg chg="add del mod">
          <ac:chgData name="NUSRET TAS" userId="257c181775a523eb" providerId="LiveId" clId="{5082AE6E-7569-481F-93E7-A807E51F3DE0}" dt="2022-10-04T22:56:28.305" v="7159" actId="478"/>
          <ac:cxnSpMkLst>
            <pc:docMk/>
            <pc:sldMk cId="3222339503" sldId="260"/>
            <ac:cxnSpMk id="73" creationId="{6799348A-52F3-4DA8-B97D-AE08E00F6282}"/>
          </ac:cxnSpMkLst>
        </pc:cxnChg>
        <pc:cxnChg chg="add mod">
          <ac:chgData name="NUSRET TAS" userId="257c181775a523eb" providerId="LiveId" clId="{5082AE6E-7569-481F-93E7-A807E51F3DE0}" dt="2022-10-04T04:42:18.730" v="5846" actId="1076"/>
          <ac:cxnSpMkLst>
            <pc:docMk/>
            <pc:sldMk cId="3222339503" sldId="260"/>
            <ac:cxnSpMk id="79" creationId="{D7158501-A6DB-4011-B3B8-76FB1B4C22F9}"/>
          </ac:cxnSpMkLst>
        </pc:cxnChg>
      </pc:sldChg>
      <pc:sldChg chg="addSp delSp modSp mod modAnim">
        <pc:chgData name="NUSRET TAS" userId="257c181775a523eb" providerId="LiveId" clId="{5082AE6E-7569-481F-93E7-A807E51F3DE0}" dt="2022-10-05T06:24:57.067" v="8183" actId="207"/>
        <pc:sldMkLst>
          <pc:docMk/>
          <pc:sldMk cId="636544908" sldId="261"/>
        </pc:sldMkLst>
        <pc:spChg chg="mod">
          <ac:chgData name="NUSRET TAS" userId="257c181775a523eb" providerId="LiveId" clId="{5082AE6E-7569-481F-93E7-A807E51F3DE0}" dt="2022-10-05T06:24:57.067" v="8183" actId="207"/>
          <ac:spMkLst>
            <pc:docMk/>
            <pc:sldMk cId="636544908" sldId="261"/>
            <ac:spMk id="3" creationId="{B7E76B41-14C8-4E64-B77A-95D38C22286F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22" creationId="{38C046B8-BBA4-4069-87A2-6DCF56C74C06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23" creationId="{0E653BC9-48DE-47E7-A9AC-C4CF16081F08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24" creationId="{CE1306CA-04FD-4D32-A384-4EF2511FB963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25" creationId="{39D25894-8327-4EE1-A9A6-92A5DFFCC013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58" creationId="{22E78C71-2CF0-4EB4-83AB-309771783EE5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59" creationId="{A1CB3D64-4870-4DD7-9813-03745E41ED8B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60" creationId="{3C7D6E55-C3B4-4FA5-9AEF-D44E490D0FE4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61" creationId="{15B29C8C-0DE0-46F7-8084-B37C4AE5E672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62" creationId="{4F072D51-315B-4D02-8F9B-7B13EC1155D4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63" creationId="{F80D00D1-2E39-449B-BDFE-69C50F88E43E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64" creationId="{F2987ED5-F8CB-4B38-8037-85A07F7BCB62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65" creationId="{2BED71F3-9A8C-4CDF-B94B-7552CD220ECB}"/>
          </ac:spMkLst>
        </pc:spChg>
        <pc:spChg chg="mod or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66" creationId="{E87F329B-FC5C-44E2-8AC7-7057C7643496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67" creationId="{350979CF-6999-47BA-9094-182007E38DFC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69" creationId="{8B12876C-E868-43ED-B828-796F3910D68D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70" creationId="{7488944B-1961-455C-BE68-FAE3DDD42D87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71" creationId="{1336232A-E9E0-4B45-A5AA-E06F2392DF39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72" creationId="{84E42F23-1635-430F-A2D2-5337ABFF895A}"/>
          </ac:spMkLst>
        </pc:spChg>
        <pc:spChg chg="mod">
          <ac:chgData name="NUSRET TAS" userId="257c181775a523eb" providerId="LiveId" clId="{5082AE6E-7569-481F-93E7-A807E51F3DE0}" dt="2022-10-05T06:24:36.172" v="8177" actId="1036"/>
          <ac:spMkLst>
            <pc:docMk/>
            <pc:sldMk cId="636544908" sldId="261"/>
            <ac:spMk id="74" creationId="{FA4E8341-D0D2-472F-9159-93CF0A8F8613}"/>
          </ac:spMkLst>
        </pc:spChg>
        <pc:picChg chg="mod">
          <ac:chgData name="NUSRET TAS" userId="257c181775a523eb" providerId="LiveId" clId="{5082AE6E-7569-481F-93E7-A807E51F3DE0}" dt="2022-10-05T06:24:36.172" v="8177" actId="1036"/>
          <ac:picMkLst>
            <pc:docMk/>
            <pc:sldMk cId="636544908" sldId="261"/>
            <ac:picMk id="5" creationId="{5AAE3B64-BA8B-430A-822C-C7A76D27DD96}"/>
          </ac:picMkLst>
        </pc:picChg>
        <pc:picChg chg="mod">
          <ac:chgData name="NUSRET TAS" userId="257c181775a523eb" providerId="LiveId" clId="{5082AE6E-7569-481F-93E7-A807E51F3DE0}" dt="2022-10-05T06:24:36.172" v="8177" actId="1036"/>
          <ac:picMkLst>
            <pc:docMk/>
            <pc:sldMk cId="636544908" sldId="261"/>
            <ac:picMk id="6" creationId="{5F5F8C5A-4940-404C-A65A-C73B6C8CF56C}"/>
          </ac:picMkLst>
        </pc:picChg>
        <pc:picChg chg="add del mod">
          <ac:chgData name="NUSRET TAS" userId="257c181775a523eb" providerId="LiveId" clId="{5082AE6E-7569-481F-93E7-A807E51F3DE0}" dt="2022-10-04T22:39:36.465" v="6915" actId="478"/>
          <ac:picMkLst>
            <pc:docMk/>
            <pc:sldMk cId="636544908" sldId="261"/>
            <ac:picMk id="7" creationId="{8163F5BC-F9F8-45AD-AA79-F085397EEE6A}"/>
          </ac:picMkLst>
        </pc:picChg>
        <pc:picChg chg="mod ord">
          <ac:chgData name="NUSRET TAS" userId="257c181775a523eb" providerId="LiveId" clId="{5082AE6E-7569-481F-93E7-A807E51F3DE0}" dt="2022-10-05T06:24:36.172" v="8177" actId="1036"/>
          <ac:picMkLst>
            <pc:docMk/>
            <pc:sldMk cId="636544908" sldId="261"/>
            <ac:picMk id="8" creationId="{142398CF-0BFF-45BF-B497-ECA8432181A9}"/>
          </ac:picMkLst>
        </pc:picChg>
        <pc:picChg chg="mod">
          <ac:chgData name="NUSRET TAS" userId="257c181775a523eb" providerId="LiveId" clId="{5082AE6E-7569-481F-93E7-A807E51F3DE0}" dt="2022-10-05T06:24:36.172" v="8177" actId="1036"/>
          <ac:picMkLst>
            <pc:docMk/>
            <pc:sldMk cId="636544908" sldId="261"/>
            <ac:picMk id="9" creationId="{CD4BF326-72DE-41BE-BC3E-E2EF29305923}"/>
          </ac:picMkLst>
        </pc:picChg>
        <pc:picChg chg="mod">
          <ac:chgData name="NUSRET TAS" userId="257c181775a523eb" providerId="LiveId" clId="{5082AE6E-7569-481F-93E7-A807E51F3DE0}" dt="2022-10-05T06:24:36.172" v="8177" actId="1036"/>
          <ac:picMkLst>
            <pc:docMk/>
            <pc:sldMk cId="636544908" sldId="261"/>
            <ac:picMk id="10" creationId="{DDD98BFB-263B-4D70-B9E4-401BCEBA1A9C}"/>
          </ac:picMkLst>
        </pc:picChg>
        <pc:picChg chg="add del mod">
          <ac:chgData name="NUSRET TAS" userId="257c181775a523eb" providerId="LiveId" clId="{5082AE6E-7569-481F-93E7-A807E51F3DE0}" dt="2022-10-04T22:39:12.387" v="6912" actId="478"/>
          <ac:picMkLst>
            <pc:docMk/>
            <pc:sldMk cId="636544908" sldId="261"/>
            <ac:picMk id="14" creationId="{3FCA2F6A-23AA-4586-995B-98CC4C7F322F}"/>
          </ac:picMkLst>
        </pc:picChg>
        <pc:picChg chg="add mod">
          <ac:chgData name="NUSRET TAS" userId="257c181775a523eb" providerId="LiveId" clId="{5082AE6E-7569-481F-93E7-A807E51F3DE0}" dt="2022-10-05T06:24:36.172" v="8177" actId="1036"/>
          <ac:picMkLst>
            <pc:docMk/>
            <pc:sldMk cId="636544908" sldId="261"/>
            <ac:picMk id="17" creationId="{BEB600D0-2ED1-45D3-907C-1FA4170A7CC3}"/>
          </ac:picMkLst>
        </pc:picChg>
        <pc:picChg chg="add mod">
          <ac:chgData name="NUSRET TAS" userId="257c181775a523eb" providerId="LiveId" clId="{5082AE6E-7569-481F-93E7-A807E51F3DE0}" dt="2022-10-05T06:24:36.172" v="8177" actId="1036"/>
          <ac:picMkLst>
            <pc:docMk/>
            <pc:sldMk cId="636544908" sldId="261"/>
            <ac:picMk id="46" creationId="{E59A62B7-EC27-4175-93E4-B3670923739D}"/>
          </ac:picMkLst>
        </pc:picChg>
        <pc:picChg chg="add mod">
          <ac:chgData name="NUSRET TAS" userId="257c181775a523eb" providerId="LiveId" clId="{5082AE6E-7569-481F-93E7-A807E51F3DE0}" dt="2022-10-05T06:24:36.172" v="8177" actId="1036"/>
          <ac:picMkLst>
            <pc:docMk/>
            <pc:sldMk cId="636544908" sldId="261"/>
            <ac:picMk id="47" creationId="{732381AC-21D5-4570-A1A7-6B66F4B18F1E}"/>
          </ac:picMkLst>
        </pc:pic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12" creationId="{F947F8B9-AA14-4953-8A4C-2A4C6B47A7D2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13" creationId="{A5EA6EEC-8AC0-4E5C-BC01-75596834C9C5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16" creationId="{6626F4E6-D229-4437-90CB-42D8CB805D75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19" creationId="{43DE0F12-AB2B-4B73-B5E3-823C9EB871D5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27" creationId="{9AD4EAB6-3D1E-4E11-A9CF-50A4F0B39DD4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28" creationId="{0A89E36C-3F53-4544-964C-A0173419E94A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31" creationId="{35BA84B6-7D46-4FBA-A875-BB4165E1FB23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48" creationId="{393E6659-E621-4A7B-B0E2-7A6D470903DA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49" creationId="{6F283E83-E4A2-4787-8354-3304E42972D8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52" creationId="{B764D08F-F7A5-4AC5-90FA-91BE93255B73}"/>
          </ac:cxnSpMkLst>
        </pc:cxnChg>
        <pc:cxnChg chg="mod">
          <ac:chgData name="NUSRET TAS" userId="257c181775a523eb" providerId="LiveId" clId="{5082AE6E-7569-481F-93E7-A807E51F3DE0}" dt="2022-10-05T06:24:36.172" v="8177" actId="1036"/>
          <ac:cxnSpMkLst>
            <pc:docMk/>
            <pc:sldMk cId="636544908" sldId="261"/>
            <ac:cxnSpMk id="55" creationId="{BE53FCA6-C784-4483-94C5-5FA4B43D8CD7}"/>
          </ac:cxnSpMkLst>
        </pc:cxnChg>
      </pc:sldChg>
      <pc:sldChg chg="modSp">
        <pc:chgData name="NUSRET TAS" userId="257c181775a523eb" providerId="LiveId" clId="{5082AE6E-7569-481F-93E7-A807E51F3DE0}" dt="2022-10-04T05:40:55.358" v="6007" actId="20577"/>
        <pc:sldMkLst>
          <pc:docMk/>
          <pc:sldMk cId="2482992243" sldId="262"/>
        </pc:sldMkLst>
        <pc:spChg chg="mod">
          <ac:chgData name="NUSRET TAS" userId="257c181775a523eb" providerId="LiveId" clId="{5082AE6E-7569-481F-93E7-A807E51F3DE0}" dt="2022-10-04T05:40:55.358" v="6007" actId="20577"/>
          <ac:spMkLst>
            <pc:docMk/>
            <pc:sldMk cId="2482992243" sldId="262"/>
            <ac:spMk id="3" creationId="{B7E76B41-14C8-4E64-B77A-95D38C22286F}"/>
          </ac:spMkLst>
        </pc:spChg>
      </pc:sldChg>
      <pc:sldChg chg="addSp modSp mod">
        <pc:chgData name="NUSRET TAS" userId="257c181775a523eb" providerId="LiveId" clId="{5082AE6E-7569-481F-93E7-A807E51F3DE0}" dt="2022-10-05T06:39:26.267" v="8186" actId="20577"/>
        <pc:sldMkLst>
          <pc:docMk/>
          <pc:sldMk cId="3275388754" sldId="263"/>
        </pc:sldMkLst>
        <pc:spChg chg="mod">
          <ac:chgData name="NUSRET TAS" userId="257c181775a523eb" providerId="LiveId" clId="{5082AE6E-7569-481F-93E7-A807E51F3DE0}" dt="2022-10-05T06:39:26.267" v="8186" actId="20577"/>
          <ac:spMkLst>
            <pc:docMk/>
            <pc:sldMk cId="3275388754" sldId="263"/>
            <ac:spMk id="3" creationId="{5472C928-D529-4A96-A6F1-D5BF08A05E43}"/>
          </ac:spMkLst>
        </pc:spChg>
        <pc:picChg chg="add mod">
          <ac:chgData name="NUSRET TAS" userId="257c181775a523eb" providerId="LiveId" clId="{5082AE6E-7569-481F-93E7-A807E51F3DE0}" dt="2022-10-03T22:48:06.269" v="459" actId="1076"/>
          <ac:picMkLst>
            <pc:docMk/>
            <pc:sldMk cId="3275388754" sldId="263"/>
            <ac:picMk id="6" creationId="{0729B092-ADBB-438E-A26F-880C804427BF}"/>
          </ac:picMkLst>
        </pc:picChg>
      </pc:sldChg>
      <pc:sldChg chg="addSp modSp mod modAnim">
        <pc:chgData name="NUSRET TAS" userId="257c181775a523eb" providerId="LiveId" clId="{5082AE6E-7569-481F-93E7-A807E51F3DE0}" dt="2022-10-05T19:23:39.433" v="8550" actId="14100"/>
        <pc:sldMkLst>
          <pc:docMk/>
          <pc:sldMk cId="4282605553" sldId="264"/>
        </pc:sldMkLst>
        <pc:spChg chg="add mod">
          <ac:chgData name="NUSRET TAS" userId="257c181775a523eb" providerId="LiveId" clId="{5082AE6E-7569-481F-93E7-A807E51F3DE0}" dt="2022-10-05T19:23:39.433" v="8550" actId="14100"/>
          <ac:spMkLst>
            <pc:docMk/>
            <pc:sldMk cId="4282605553" sldId="264"/>
            <ac:spMk id="6" creationId="{F9D6EBB0-89EC-4B6C-BD57-6BD9BB0F7E75}"/>
          </ac:spMkLst>
        </pc:spChg>
        <pc:picChg chg="add mod">
          <ac:chgData name="NUSRET TAS" userId="257c181775a523eb" providerId="LiveId" clId="{5082AE6E-7569-481F-93E7-A807E51F3DE0}" dt="2022-10-03T22:48:10.680" v="460"/>
          <ac:picMkLst>
            <pc:docMk/>
            <pc:sldMk cId="4282605553" sldId="264"/>
            <ac:picMk id="5" creationId="{2222AB85-A8ED-4138-83DD-EB9829EA151C}"/>
          </ac:picMkLst>
        </pc:picChg>
      </pc:sldChg>
      <pc:sldChg chg="addSp delSp modSp mod delAnim modAnim">
        <pc:chgData name="NUSRET TAS" userId="257c181775a523eb" providerId="LiveId" clId="{5082AE6E-7569-481F-93E7-A807E51F3DE0}" dt="2022-10-05T19:23:32.172" v="8548" actId="14100"/>
        <pc:sldMkLst>
          <pc:docMk/>
          <pc:sldMk cId="2646888408" sldId="265"/>
        </pc:sldMkLst>
        <pc:spChg chg="mod">
          <ac:chgData name="NUSRET TAS" userId="257c181775a523eb" providerId="LiveId" clId="{5082AE6E-7569-481F-93E7-A807E51F3DE0}" dt="2022-10-04T22:53:36.288" v="7052" actId="20577"/>
          <ac:spMkLst>
            <pc:docMk/>
            <pc:sldMk cId="2646888408" sldId="265"/>
            <ac:spMk id="3" creationId="{5472C928-D529-4A96-A6F1-D5BF08A05E43}"/>
          </ac:spMkLst>
        </pc:spChg>
        <pc:spChg chg="add mod">
          <ac:chgData name="NUSRET TAS" userId="257c181775a523eb" providerId="LiveId" clId="{5082AE6E-7569-481F-93E7-A807E51F3DE0}" dt="2022-10-05T19:23:32.172" v="8548" actId="14100"/>
          <ac:spMkLst>
            <pc:docMk/>
            <pc:sldMk cId="2646888408" sldId="265"/>
            <ac:spMk id="7" creationId="{00A3E719-30DB-413B-B626-96DD7B5B687E}"/>
          </ac:spMkLst>
        </pc:spChg>
        <pc:picChg chg="add del mod">
          <ac:chgData name="NUSRET TAS" userId="257c181775a523eb" providerId="LiveId" clId="{5082AE6E-7569-481F-93E7-A807E51F3DE0}" dt="2022-10-04T04:41:58.147" v="5842" actId="478"/>
          <ac:picMkLst>
            <pc:docMk/>
            <pc:sldMk cId="2646888408" sldId="265"/>
            <ac:picMk id="5" creationId="{783BF26F-A244-4ECD-9B74-690FF0347407}"/>
          </ac:picMkLst>
        </pc:picChg>
        <pc:picChg chg="add mod">
          <ac:chgData name="NUSRET TAS" userId="257c181775a523eb" providerId="LiveId" clId="{5082AE6E-7569-481F-93E7-A807E51F3DE0}" dt="2022-10-04T04:42:06.872" v="5844"/>
          <ac:picMkLst>
            <pc:docMk/>
            <pc:sldMk cId="2646888408" sldId="265"/>
            <ac:picMk id="6" creationId="{3CDF57FD-8398-4E8C-90B6-FA3562B7A638}"/>
          </ac:picMkLst>
        </pc:picChg>
      </pc:sldChg>
      <pc:sldChg chg="addSp modSp mod modAnim modNotesTx">
        <pc:chgData name="NUSRET TAS" userId="257c181775a523eb" providerId="LiveId" clId="{5082AE6E-7569-481F-93E7-A807E51F3DE0}" dt="2022-10-05T19:23:25.678" v="8546" actId="1076"/>
        <pc:sldMkLst>
          <pc:docMk/>
          <pc:sldMk cId="1451508944" sldId="266"/>
        </pc:sldMkLst>
        <pc:spChg chg="mod">
          <ac:chgData name="NUSRET TAS" userId="257c181775a523eb" providerId="LiveId" clId="{5082AE6E-7569-481F-93E7-A807E51F3DE0}" dt="2022-10-05T16:19:12.521" v="8263" actId="114"/>
          <ac:spMkLst>
            <pc:docMk/>
            <pc:sldMk cId="1451508944" sldId="266"/>
            <ac:spMk id="3" creationId="{5472C928-D529-4A96-A6F1-D5BF08A05E43}"/>
          </ac:spMkLst>
        </pc:spChg>
        <pc:spChg chg="add mod">
          <ac:chgData name="NUSRET TAS" userId="257c181775a523eb" providerId="LiveId" clId="{5082AE6E-7569-481F-93E7-A807E51F3DE0}" dt="2022-10-05T19:23:25.678" v="8546" actId="1076"/>
          <ac:spMkLst>
            <pc:docMk/>
            <pc:sldMk cId="1451508944" sldId="266"/>
            <ac:spMk id="6" creationId="{7D511ADB-CC31-4214-BDE6-DDA270F9D89B}"/>
          </ac:spMkLst>
        </pc:spChg>
        <pc:picChg chg="add mod">
          <ac:chgData name="NUSRET TAS" userId="257c181775a523eb" providerId="LiveId" clId="{5082AE6E-7569-481F-93E7-A807E51F3DE0}" dt="2022-10-03T22:47:14.688" v="455" actId="1076"/>
          <ac:picMkLst>
            <pc:docMk/>
            <pc:sldMk cId="1451508944" sldId="266"/>
            <ac:picMk id="5" creationId="{7E16B5A4-AC6E-469A-862A-6069B139FFD6}"/>
          </ac:picMkLst>
        </pc:picChg>
      </pc:sldChg>
      <pc:sldChg chg="addSp delSp modSp mod addAnim delAnim modAnim modNotesTx">
        <pc:chgData name="NUSRET TAS" userId="257c181775a523eb" providerId="LiveId" clId="{5082AE6E-7569-481F-93E7-A807E51F3DE0}" dt="2022-10-05T19:15:47.318" v="8487"/>
        <pc:sldMkLst>
          <pc:docMk/>
          <pc:sldMk cId="1305920429" sldId="267"/>
        </pc:sldMkLst>
        <pc:spChg chg="mod">
          <ac:chgData name="NUSRET TAS" userId="257c181775a523eb" providerId="LiveId" clId="{5082AE6E-7569-481F-93E7-A807E51F3DE0}" dt="2022-10-05T16:46:50.557" v="8274" actId="20577"/>
          <ac:spMkLst>
            <pc:docMk/>
            <pc:sldMk cId="1305920429" sldId="267"/>
            <ac:spMk id="3" creationId="{DF176749-D1D0-47B0-9B48-110B6D1D81A4}"/>
          </ac:spMkLst>
        </pc:spChg>
        <pc:spChg chg="add mod">
          <ac:chgData name="NUSRET TAS" userId="257c181775a523eb" providerId="LiveId" clId="{5082AE6E-7569-481F-93E7-A807E51F3DE0}" dt="2022-10-05T19:13:25.548" v="8465" actId="1076"/>
          <ac:spMkLst>
            <pc:docMk/>
            <pc:sldMk cId="1305920429" sldId="267"/>
            <ac:spMk id="5" creationId="{BA87D1D7-E2E3-48A5-AE8E-B56F251F4BD6}"/>
          </ac:spMkLst>
        </pc:spChg>
        <pc:spChg chg="mod">
          <ac:chgData name="NUSRET TAS" userId="257c181775a523eb" providerId="LiveId" clId="{5082AE6E-7569-481F-93E7-A807E51F3DE0}" dt="2022-10-04T22:58:28.391" v="7174" actId="1076"/>
          <ac:spMkLst>
            <pc:docMk/>
            <pc:sldMk cId="1305920429" sldId="267"/>
            <ac:spMk id="10" creationId="{41EC9FF2-DC7B-4570-9973-041DDE9230F1}"/>
          </ac:spMkLst>
        </pc:spChg>
        <pc:spChg chg="add del mod">
          <ac:chgData name="NUSRET TAS" userId="257c181775a523eb" providerId="LiveId" clId="{5082AE6E-7569-481F-93E7-A807E51F3DE0}" dt="2022-10-05T19:12:36.160" v="8450" actId="20577"/>
          <ac:spMkLst>
            <pc:docMk/>
            <pc:sldMk cId="1305920429" sldId="267"/>
            <ac:spMk id="32" creationId="{1CF457CA-971F-4A0A-9424-AFD1ED012BA4}"/>
          </ac:spMkLst>
        </pc:spChg>
        <pc:spChg chg="add del mod">
          <ac:chgData name="NUSRET TAS" userId="257c181775a523eb" providerId="LiveId" clId="{5082AE6E-7569-481F-93E7-A807E51F3DE0}" dt="2022-10-05T19:12:29.385" v="8448" actId="20577"/>
          <ac:spMkLst>
            <pc:docMk/>
            <pc:sldMk cId="1305920429" sldId="267"/>
            <ac:spMk id="33" creationId="{8F453AF9-FD4D-4D97-AC8A-B2A2EAF942E1}"/>
          </ac:spMkLst>
        </pc:spChg>
        <pc:spChg chg="mod">
          <ac:chgData name="NUSRET TAS" userId="257c181775a523eb" providerId="LiveId" clId="{5082AE6E-7569-481F-93E7-A807E51F3DE0}" dt="2022-10-04T22:58:42.590" v="7176" actId="1076"/>
          <ac:spMkLst>
            <pc:docMk/>
            <pc:sldMk cId="1305920429" sldId="267"/>
            <ac:spMk id="34" creationId="{C1702572-0046-4AE8-BEB3-10F596404594}"/>
          </ac:spMkLst>
        </pc:spChg>
        <pc:spChg chg="mod">
          <ac:chgData name="NUSRET TAS" userId="257c181775a523eb" providerId="LiveId" clId="{5082AE6E-7569-481F-93E7-A807E51F3DE0}" dt="2022-10-04T22:58:19.261" v="7172" actId="1076"/>
          <ac:spMkLst>
            <pc:docMk/>
            <pc:sldMk cId="1305920429" sldId="267"/>
            <ac:spMk id="35" creationId="{FB34E010-E9D7-4D56-9F9F-1E08D8D5B31E}"/>
          </ac:spMkLst>
        </pc:spChg>
        <pc:spChg chg="mod">
          <ac:chgData name="NUSRET TAS" userId="257c181775a523eb" providerId="LiveId" clId="{5082AE6E-7569-481F-93E7-A807E51F3DE0}" dt="2022-10-05T19:12:24.355" v="8446" actId="20577"/>
          <ac:spMkLst>
            <pc:docMk/>
            <pc:sldMk cId="1305920429" sldId="267"/>
            <ac:spMk id="36" creationId="{C7566BFC-7070-4594-A376-F1753A130114}"/>
          </ac:spMkLst>
        </pc:spChg>
        <pc:spChg chg="mod">
          <ac:chgData name="NUSRET TAS" userId="257c181775a523eb" providerId="LiveId" clId="{5082AE6E-7569-481F-93E7-A807E51F3DE0}" dt="2022-10-05T19:12:17.319" v="8444" actId="20577"/>
          <ac:spMkLst>
            <pc:docMk/>
            <pc:sldMk cId="1305920429" sldId="267"/>
            <ac:spMk id="37" creationId="{65FDBB41-4C6F-40E3-9160-9567C3466F3E}"/>
          </ac:spMkLst>
        </pc:spChg>
        <pc:spChg chg="mod">
          <ac:chgData name="NUSRET TAS" userId="257c181775a523eb" providerId="LiveId" clId="{5082AE6E-7569-481F-93E7-A807E51F3DE0}" dt="2022-10-04T04:07:54.971" v="4943" actId="1076"/>
          <ac:spMkLst>
            <pc:docMk/>
            <pc:sldMk cId="1305920429" sldId="267"/>
            <ac:spMk id="38" creationId="{0E65AB95-3E17-4721-96FE-82D2E1BB837D}"/>
          </ac:spMkLst>
        </pc:spChg>
        <pc:spChg chg="mod">
          <ac:chgData name="NUSRET TAS" userId="257c181775a523eb" providerId="LiveId" clId="{5082AE6E-7569-481F-93E7-A807E51F3DE0}" dt="2022-10-05T19:12:43.068" v="8454" actId="20577"/>
          <ac:spMkLst>
            <pc:docMk/>
            <pc:sldMk cId="1305920429" sldId="267"/>
            <ac:spMk id="39" creationId="{9DD3BE15-56E2-459C-98B2-AD601FC11E3F}"/>
          </ac:spMkLst>
        </pc:spChg>
        <pc:spChg chg="mod">
          <ac:chgData name="NUSRET TAS" userId="257c181775a523eb" providerId="LiveId" clId="{5082AE6E-7569-481F-93E7-A807E51F3DE0}" dt="2022-10-05T19:12:50.074" v="8458" actId="20577"/>
          <ac:spMkLst>
            <pc:docMk/>
            <pc:sldMk cId="1305920429" sldId="267"/>
            <ac:spMk id="40" creationId="{92476818-FAB3-4D1C-8AC7-283EF667B316}"/>
          </ac:spMkLst>
        </pc:spChg>
        <pc:spChg chg="mod">
          <ac:chgData name="NUSRET TAS" userId="257c181775a523eb" providerId="LiveId" clId="{5082AE6E-7569-481F-93E7-A807E51F3DE0}" dt="2022-10-05T19:12:46.118" v="8456" actId="20577"/>
          <ac:spMkLst>
            <pc:docMk/>
            <pc:sldMk cId="1305920429" sldId="267"/>
            <ac:spMk id="41" creationId="{934C8B50-15B3-42AA-9A2E-0DF7B56AA87D}"/>
          </ac:spMkLst>
        </pc:spChg>
        <pc:spChg chg="mod">
          <ac:chgData name="NUSRET TAS" userId="257c181775a523eb" providerId="LiveId" clId="{5082AE6E-7569-481F-93E7-A807E51F3DE0}" dt="2022-10-05T19:12:55.574" v="8460" actId="20577"/>
          <ac:spMkLst>
            <pc:docMk/>
            <pc:sldMk cId="1305920429" sldId="267"/>
            <ac:spMk id="42" creationId="{7FCBBAC7-BBC3-4793-9213-4C4008F2015D}"/>
          </ac:spMkLst>
        </pc:spChg>
        <pc:spChg chg="mod">
          <ac:chgData name="NUSRET TAS" userId="257c181775a523eb" providerId="LiveId" clId="{5082AE6E-7569-481F-93E7-A807E51F3DE0}" dt="2022-10-05T19:13:29.320" v="8467" actId="20577"/>
          <ac:spMkLst>
            <pc:docMk/>
            <pc:sldMk cId="1305920429" sldId="267"/>
            <ac:spMk id="43" creationId="{11199FC4-CF04-412E-B4DA-2FC8D8C7F428}"/>
          </ac:spMkLst>
        </pc:spChg>
        <pc:spChg chg="mod">
          <ac:chgData name="NUSRET TAS" userId="257c181775a523eb" providerId="LiveId" clId="{5082AE6E-7569-481F-93E7-A807E51F3DE0}" dt="2022-10-04T02:13:52.763" v="2766" actId="1076"/>
          <ac:spMkLst>
            <pc:docMk/>
            <pc:sldMk cId="1305920429" sldId="267"/>
            <ac:spMk id="57" creationId="{4F9E0CA4-CF04-4331-9F12-314FD787F949}"/>
          </ac:spMkLst>
        </pc:spChg>
        <pc:spChg chg="mod">
          <ac:chgData name="NUSRET TAS" userId="257c181775a523eb" providerId="LiveId" clId="{5082AE6E-7569-481F-93E7-A807E51F3DE0}" dt="2022-10-04T02:13:52.763" v="2766" actId="1076"/>
          <ac:spMkLst>
            <pc:docMk/>
            <pc:sldMk cId="1305920429" sldId="267"/>
            <ac:spMk id="58" creationId="{9D0DAAD7-EF51-4F32-91BC-105E5C1C5EAB}"/>
          </ac:spMkLst>
        </pc:spChg>
        <pc:spChg chg="mod">
          <ac:chgData name="NUSRET TAS" userId="257c181775a523eb" providerId="LiveId" clId="{5082AE6E-7569-481F-93E7-A807E51F3DE0}" dt="2022-10-04T02:13:52.763" v="2766" actId="1076"/>
          <ac:spMkLst>
            <pc:docMk/>
            <pc:sldMk cId="1305920429" sldId="267"/>
            <ac:spMk id="59" creationId="{EAC76755-5472-4C80-AE45-8950DAD1AD8A}"/>
          </ac:spMkLst>
        </pc:spChg>
        <pc:spChg chg="mod">
          <ac:chgData name="NUSRET TAS" userId="257c181775a523eb" providerId="LiveId" clId="{5082AE6E-7569-481F-93E7-A807E51F3DE0}" dt="2022-10-04T02:13:52.763" v="2766" actId="1076"/>
          <ac:spMkLst>
            <pc:docMk/>
            <pc:sldMk cId="1305920429" sldId="267"/>
            <ac:spMk id="60" creationId="{15B8C536-75EF-401D-BE0D-06B005DCC5BF}"/>
          </ac:spMkLst>
        </pc:spChg>
        <pc:picChg chg="mod">
          <ac:chgData name="NUSRET TAS" userId="257c181775a523eb" providerId="LiveId" clId="{5082AE6E-7569-481F-93E7-A807E51F3DE0}" dt="2022-10-04T22:58:19.261" v="7172" actId="1076"/>
          <ac:picMkLst>
            <pc:docMk/>
            <pc:sldMk cId="1305920429" sldId="267"/>
            <ac:picMk id="4" creationId="{FD3A186A-F078-4D2A-8D2F-1F1BB185DD40}"/>
          </ac:picMkLst>
        </pc:picChg>
        <pc:picChg chg="mod">
          <ac:chgData name="NUSRET TAS" userId="257c181775a523eb" providerId="LiveId" clId="{5082AE6E-7569-481F-93E7-A807E51F3DE0}" dt="2022-10-04T02:13:52.763" v="2766" actId="1076"/>
          <ac:picMkLst>
            <pc:docMk/>
            <pc:sldMk cId="1305920429" sldId="267"/>
            <ac:picMk id="11" creationId="{EE7A765B-529D-4BF9-A924-6E715E75D215}"/>
          </ac:picMkLst>
        </pc:picChg>
        <pc:picChg chg="mod">
          <ac:chgData name="NUSRET TAS" userId="257c181775a523eb" providerId="LiveId" clId="{5082AE6E-7569-481F-93E7-A807E51F3DE0}" dt="2022-10-04T02:13:52.763" v="2766" actId="1076"/>
          <ac:picMkLst>
            <pc:docMk/>
            <pc:sldMk cId="1305920429" sldId="267"/>
            <ac:picMk id="18" creationId="{60C2A01B-5DC4-4BAD-98FF-4C5EFA8EA74A}"/>
          </ac:picMkLst>
        </pc:picChg>
        <pc:picChg chg="mod">
          <ac:chgData name="NUSRET TAS" userId="257c181775a523eb" providerId="LiveId" clId="{5082AE6E-7569-481F-93E7-A807E51F3DE0}" dt="2022-10-04T02:13:52.763" v="2766" actId="1076"/>
          <ac:picMkLst>
            <pc:docMk/>
            <pc:sldMk cId="1305920429" sldId="267"/>
            <ac:picMk id="25" creationId="{1FC710AF-E86D-47AF-A029-CF8C8FE9767B}"/>
          </ac:picMkLst>
        </pc:picChg>
        <pc:cxnChg chg="del mod">
          <ac:chgData name="NUSRET TAS" userId="257c181775a523eb" providerId="LiveId" clId="{5082AE6E-7569-481F-93E7-A807E51F3DE0}" dt="2022-10-04T22:40:02.798" v="6916" actId="478"/>
          <ac:cxnSpMkLst>
            <pc:docMk/>
            <pc:sldMk cId="1305920429" sldId="267"/>
            <ac:cxnSpMk id="5" creationId="{4E8C666E-7364-4C7A-BB14-DDE9BF69DF31}"/>
          </ac:cxnSpMkLst>
        </pc:cxnChg>
        <pc:cxnChg chg="del mod">
          <ac:chgData name="NUSRET TAS" userId="257c181775a523eb" providerId="LiveId" clId="{5082AE6E-7569-481F-93E7-A807E51F3DE0}" dt="2022-10-04T22:40:04.561" v="6918" actId="478"/>
          <ac:cxnSpMkLst>
            <pc:docMk/>
            <pc:sldMk cId="1305920429" sldId="267"/>
            <ac:cxnSpMk id="6" creationId="{9CF357E8-BBE5-4283-970F-D670B6D692AC}"/>
          </ac:cxnSpMkLst>
        </pc:cxnChg>
        <pc:cxnChg chg="del">
          <ac:chgData name="NUSRET TAS" userId="257c181775a523eb" providerId="LiveId" clId="{5082AE6E-7569-481F-93E7-A807E51F3DE0}" dt="2022-10-04T01:58:25.071" v="1489" actId="478"/>
          <ac:cxnSpMkLst>
            <pc:docMk/>
            <pc:sldMk cId="1305920429" sldId="267"/>
            <ac:cxnSpMk id="7" creationId="{0E69ADB8-8E49-4117-96CF-10EDE97DA52A}"/>
          </ac:cxnSpMkLst>
        </pc:cxnChg>
        <pc:cxnChg chg="del">
          <ac:chgData name="NUSRET TAS" userId="257c181775a523eb" providerId="LiveId" clId="{5082AE6E-7569-481F-93E7-A807E51F3DE0}" dt="2022-10-04T01:58:23.556" v="1488" actId="478"/>
          <ac:cxnSpMkLst>
            <pc:docMk/>
            <pc:sldMk cId="1305920429" sldId="267"/>
            <ac:cxnSpMk id="8" creationId="{C3F05B98-CD66-48B0-A7E5-27E579EEF0C6}"/>
          </ac:cxnSpMkLst>
        </pc:cxnChg>
        <pc:cxnChg chg="del">
          <ac:chgData name="NUSRET TAS" userId="257c181775a523eb" providerId="LiveId" clId="{5082AE6E-7569-481F-93E7-A807E51F3DE0}" dt="2022-10-04T01:58:22.821" v="1487" actId="478"/>
          <ac:cxnSpMkLst>
            <pc:docMk/>
            <pc:sldMk cId="1305920429" sldId="267"/>
            <ac:cxnSpMk id="9" creationId="{5077FBBF-16FA-479E-9D3D-7F0D0E059850}"/>
          </ac:cxnSpMkLst>
        </pc:cxnChg>
        <pc:cxnChg chg="del mod">
          <ac:chgData name="NUSRET TAS" userId="257c181775a523eb" providerId="LiveId" clId="{5082AE6E-7569-481F-93E7-A807E51F3DE0}" dt="2022-10-04T22:40:11.249" v="6923" actId="478"/>
          <ac:cxnSpMkLst>
            <pc:docMk/>
            <pc:sldMk cId="1305920429" sldId="267"/>
            <ac:cxnSpMk id="12" creationId="{48D28749-9AEB-401A-AF04-9D9179DFBAF5}"/>
          </ac:cxnSpMkLst>
        </pc:cxnChg>
        <pc:cxnChg chg="del mod">
          <ac:chgData name="NUSRET TAS" userId="257c181775a523eb" providerId="LiveId" clId="{5082AE6E-7569-481F-93E7-A807E51F3DE0}" dt="2022-10-04T22:40:05.739" v="6919" actId="478"/>
          <ac:cxnSpMkLst>
            <pc:docMk/>
            <pc:sldMk cId="1305920429" sldId="267"/>
            <ac:cxnSpMk id="13" creationId="{7A065264-219D-4A46-B25B-575DDB9CB25C}"/>
          </ac:cxnSpMkLst>
        </pc:cxnChg>
        <pc:cxnChg chg="del">
          <ac:chgData name="NUSRET TAS" userId="257c181775a523eb" providerId="LiveId" clId="{5082AE6E-7569-481F-93E7-A807E51F3DE0}" dt="2022-10-04T01:58:27.733" v="1492" actId="478"/>
          <ac:cxnSpMkLst>
            <pc:docMk/>
            <pc:sldMk cId="1305920429" sldId="267"/>
            <ac:cxnSpMk id="14" creationId="{404BA117-D460-49ED-B81D-C318BDC3D631}"/>
          </ac:cxnSpMkLst>
        </pc:cxnChg>
        <pc:cxnChg chg="del">
          <ac:chgData name="NUSRET TAS" userId="257c181775a523eb" providerId="LiveId" clId="{5082AE6E-7569-481F-93E7-A807E51F3DE0}" dt="2022-10-04T01:58:26.813" v="1491" actId="478"/>
          <ac:cxnSpMkLst>
            <pc:docMk/>
            <pc:sldMk cId="1305920429" sldId="267"/>
            <ac:cxnSpMk id="15" creationId="{A3B26A98-E5BB-4C70-9EE3-AD1F9712B248}"/>
          </ac:cxnSpMkLst>
        </pc:cxnChg>
        <pc:cxnChg chg="del">
          <ac:chgData name="NUSRET TAS" userId="257c181775a523eb" providerId="LiveId" clId="{5082AE6E-7569-481F-93E7-A807E51F3DE0}" dt="2022-10-04T01:58:26.067" v="1490" actId="478"/>
          <ac:cxnSpMkLst>
            <pc:docMk/>
            <pc:sldMk cId="1305920429" sldId="267"/>
            <ac:cxnSpMk id="16" creationId="{0CBFABE7-B6DE-4F90-99AB-D5F2C4FC8DD0}"/>
          </ac:cxnSpMkLst>
        </pc:cxnChg>
        <pc:cxnChg chg="del mod">
          <ac:chgData name="NUSRET TAS" userId="257c181775a523eb" providerId="LiveId" clId="{5082AE6E-7569-481F-93E7-A807E51F3DE0}" dt="2022-10-04T22:40:19.029" v="6926" actId="478"/>
          <ac:cxnSpMkLst>
            <pc:docMk/>
            <pc:sldMk cId="1305920429" sldId="267"/>
            <ac:cxnSpMk id="19" creationId="{0B5D74C0-D1E0-4C6A-8870-E8C26DABC953}"/>
          </ac:cxnSpMkLst>
        </pc:cxnChg>
        <pc:cxnChg chg="del mod">
          <ac:chgData name="NUSRET TAS" userId="257c181775a523eb" providerId="LiveId" clId="{5082AE6E-7569-481F-93E7-A807E51F3DE0}" dt="2022-10-04T22:40:19.862" v="6927" actId="478"/>
          <ac:cxnSpMkLst>
            <pc:docMk/>
            <pc:sldMk cId="1305920429" sldId="267"/>
            <ac:cxnSpMk id="20" creationId="{A2AB14B7-5420-48A1-9133-B7EA60FF3934}"/>
          </ac:cxnSpMkLst>
        </pc:cxnChg>
        <pc:cxnChg chg="del">
          <ac:chgData name="NUSRET TAS" userId="257c181775a523eb" providerId="LiveId" clId="{5082AE6E-7569-481F-93E7-A807E51F3DE0}" dt="2022-10-04T01:58:39.226" v="1500" actId="478"/>
          <ac:cxnSpMkLst>
            <pc:docMk/>
            <pc:sldMk cId="1305920429" sldId="267"/>
            <ac:cxnSpMk id="21" creationId="{94991AB4-7089-45E8-BA60-EFF865A1B474}"/>
          </ac:cxnSpMkLst>
        </pc:cxnChg>
        <pc:cxnChg chg="del">
          <ac:chgData name="NUSRET TAS" userId="257c181775a523eb" providerId="LiveId" clId="{5082AE6E-7569-481F-93E7-A807E51F3DE0}" dt="2022-10-04T01:58:30.261" v="1494" actId="478"/>
          <ac:cxnSpMkLst>
            <pc:docMk/>
            <pc:sldMk cId="1305920429" sldId="267"/>
            <ac:cxnSpMk id="22" creationId="{47BBB766-90FA-421F-8683-08CC3FA40736}"/>
          </ac:cxnSpMkLst>
        </pc:cxnChg>
        <pc:cxnChg chg="del">
          <ac:chgData name="NUSRET TAS" userId="257c181775a523eb" providerId="LiveId" clId="{5082AE6E-7569-481F-93E7-A807E51F3DE0}" dt="2022-10-04T01:58:29.411" v="1493" actId="478"/>
          <ac:cxnSpMkLst>
            <pc:docMk/>
            <pc:sldMk cId="1305920429" sldId="267"/>
            <ac:cxnSpMk id="23" creationId="{866EA3F5-7060-46A9-8BB4-26678C95C6DF}"/>
          </ac:cxnSpMkLst>
        </pc:cxnChg>
        <pc:cxnChg chg="mod">
          <ac:chgData name="NUSRET TAS" userId="257c181775a523eb" providerId="LiveId" clId="{5082AE6E-7569-481F-93E7-A807E51F3DE0}" dt="2022-10-05T19:12:43.068" v="8454" actId="20577"/>
          <ac:cxnSpMkLst>
            <pc:docMk/>
            <pc:sldMk cId="1305920429" sldId="267"/>
            <ac:cxnSpMk id="24" creationId="{2DFEEEF6-DCD5-442B-9F8E-6E1FBE0FD33E}"/>
          </ac:cxnSpMkLst>
        </pc:cxnChg>
        <pc:cxnChg chg="del mod">
          <ac:chgData name="NUSRET TAS" userId="257c181775a523eb" providerId="LiveId" clId="{5082AE6E-7569-481F-93E7-A807E51F3DE0}" dt="2022-10-04T22:40:22.359" v="6930" actId="478"/>
          <ac:cxnSpMkLst>
            <pc:docMk/>
            <pc:sldMk cId="1305920429" sldId="267"/>
            <ac:cxnSpMk id="26" creationId="{6C39FB82-98BB-4F4E-8E54-37776ED3CEE1}"/>
          </ac:cxnSpMkLst>
        </pc:cxnChg>
        <pc:cxnChg chg="del mod">
          <ac:chgData name="NUSRET TAS" userId="257c181775a523eb" providerId="LiveId" clId="{5082AE6E-7569-481F-93E7-A807E51F3DE0}" dt="2022-10-04T22:40:20.577" v="6928" actId="478"/>
          <ac:cxnSpMkLst>
            <pc:docMk/>
            <pc:sldMk cId="1305920429" sldId="267"/>
            <ac:cxnSpMk id="27" creationId="{932F8ED4-AF1B-4196-B991-B8BE85C66AAC}"/>
          </ac:cxnSpMkLst>
        </pc:cxnChg>
        <pc:cxnChg chg="del">
          <ac:chgData name="NUSRET TAS" userId="257c181775a523eb" providerId="LiveId" clId="{5082AE6E-7569-481F-93E7-A807E51F3DE0}" dt="2022-10-04T01:58:37.490" v="1499" actId="478"/>
          <ac:cxnSpMkLst>
            <pc:docMk/>
            <pc:sldMk cId="1305920429" sldId="267"/>
            <ac:cxnSpMk id="28" creationId="{A15C8073-4C44-4D28-9737-8657CF81B995}"/>
          </ac:cxnSpMkLst>
        </pc:cxnChg>
        <pc:cxnChg chg="del">
          <ac:chgData name="NUSRET TAS" userId="257c181775a523eb" providerId="LiveId" clId="{5082AE6E-7569-481F-93E7-A807E51F3DE0}" dt="2022-10-04T01:58:35.838" v="1497" actId="478"/>
          <ac:cxnSpMkLst>
            <pc:docMk/>
            <pc:sldMk cId="1305920429" sldId="267"/>
            <ac:cxnSpMk id="29" creationId="{1BA71855-C9AD-4428-BAA7-920FA211FBC7}"/>
          </ac:cxnSpMkLst>
        </pc:cxnChg>
        <pc:cxnChg chg="del">
          <ac:chgData name="NUSRET TAS" userId="257c181775a523eb" providerId="LiveId" clId="{5082AE6E-7569-481F-93E7-A807E51F3DE0}" dt="2022-10-04T01:58:36.474" v="1498" actId="478"/>
          <ac:cxnSpMkLst>
            <pc:docMk/>
            <pc:sldMk cId="1305920429" sldId="267"/>
            <ac:cxnSpMk id="30" creationId="{7CEBF6CD-CB42-4CA6-9B23-DF4023655CDF}"/>
          </ac:cxnSpMkLst>
        </pc:cxnChg>
        <pc:cxnChg chg="mod">
          <ac:chgData name="NUSRET TAS" userId="257c181775a523eb" providerId="LiveId" clId="{5082AE6E-7569-481F-93E7-A807E51F3DE0}" dt="2022-10-05T19:12:46.118" v="8456" actId="20577"/>
          <ac:cxnSpMkLst>
            <pc:docMk/>
            <pc:sldMk cId="1305920429" sldId="267"/>
            <ac:cxnSpMk id="44" creationId="{55C14678-DFBA-4275-B29F-09D69D57C279}"/>
          </ac:cxnSpMkLst>
        </pc:cxnChg>
        <pc:cxnChg chg="add mod">
          <ac:chgData name="NUSRET TAS" userId="257c181775a523eb" providerId="LiveId" clId="{5082AE6E-7569-481F-93E7-A807E51F3DE0}" dt="2022-10-04T22:59:04.701" v="7182" actId="14100"/>
          <ac:cxnSpMkLst>
            <pc:docMk/>
            <pc:sldMk cId="1305920429" sldId="267"/>
            <ac:cxnSpMk id="45" creationId="{FCDE354D-49A8-48B9-937C-8A15F60412E6}"/>
          </ac:cxnSpMkLst>
        </pc:cxnChg>
        <pc:cxnChg chg="add mod">
          <ac:chgData name="NUSRET TAS" userId="257c181775a523eb" providerId="LiveId" clId="{5082AE6E-7569-481F-93E7-A807E51F3DE0}" dt="2022-10-05T19:14:27.995" v="8473" actId="14100"/>
          <ac:cxnSpMkLst>
            <pc:docMk/>
            <pc:sldMk cId="1305920429" sldId="267"/>
            <ac:cxnSpMk id="46" creationId="{51AAC83E-1445-4876-A04D-CF5B52AFFAE5}"/>
          </ac:cxnSpMkLst>
        </pc:cxnChg>
        <pc:cxnChg chg="add mod">
          <ac:chgData name="NUSRET TAS" userId="257c181775a523eb" providerId="LiveId" clId="{5082AE6E-7569-481F-93E7-A807E51F3DE0}" dt="2022-10-04T22:59:54.245" v="7202" actId="1076"/>
          <ac:cxnSpMkLst>
            <pc:docMk/>
            <pc:sldMk cId="1305920429" sldId="267"/>
            <ac:cxnSpMk id="47" creationId="{69B2E1A1-BFF1-4B5A-9196-DB155368A0F8}"/>
          </ac:cxnSpMkLst>
        </pc:cxnChg>
        <pc:cxnChg chg="add mod">
          <ac:chgData name="NUSRET TAS" userId="257c181775a523eb" providerId="LiveId" clId="{5082AE6E-7569-481F-93E7-A807E51F3DE0}" dt="2022-10-05T19:14:35.805" v="8476" actId="14100"/>
          <ac:cxnSpMkLst>
            <pc:docMk/>
            <pc:sldMk cId="1305920429" sldId="267"/>
            <ac:cxnSpMk id="48" creationId="{12E78963-C9C2-442C-9893-27052CFD8DC8}"/>
          </ac:cxnSpMkLst>
        </pc:cxnChg>
        <pc:cxnChg chg="mod">
          <ac:chgData name="NUSRET TAS" userId="257c181775a523eb" providerId="LiveId" clId="{5082AE6E-7569-481F-93E7-A807E51F3DE0}" dt="2022-10-05T19:12:50.074" v="8458" actId="20577"/>
          <ac:cxnSpMkLst>
            <pc:docMk/>
            <pc:sldMk cId="1305920429" sldId="267"/>
            <ac:cxnSpMk id="49" creationId="{9C61F304-AC6A-450A-AB18-BF5117BB277E}"/>
          </ac:cxnSpMkLst>
        </pc:cxnChg>
        <pc:cxnChg chg="add del mod">
          <ac:chgData name="NUSRET TAS" userId="257c181775a523eb" providerId="LiveId" clId="{5082AE6E-7569-481F-93E7-A807E51F3DE0}" dt="2022-10-04T22:40:21.721" v="6929" actId="478"/>
          <ac:cxnSpMkLst>
            <pc:docMk/>
            <pc:sldMk cId="1305920429" sldId="267"/>
            <ac:cxnSpMk id="50" creationId="{D92E86B1-2191-4F65-BA31-3444FEB21FF4}"/>
          </ac:cxnSpMkLst>
        </pc:cxnChg>
        <pc:cxnChg chg="add mod">
          <ac:chgData name="NUSRET TAS" userId="257c181775a523eb" providerId="LiveId" clId="{5082AE6E-7569-481F-93E7-A807E51F3DE0}" dt="2022-10-05T19:15:05.080" v="8484" actId="14100"/>
          <ac:cxnSpMkLst>
            <pc:docMk/>
            <pc:sldMk cId="1305920429" sldId="267"/>
            <ac:cxnSpMk id="50" creationId="{E3D62261-5CED-45D6-9490-8EFC53337770}"/>
          </ac:cxnSpMkLst>
        </pc:cxnChg>
        <pc:cxnChg chg="add mod">
          <ac:chgData name="NUSRET TAS" userId="257c181775a523eb" providerId="LiveId" clId="{5082AE6E-7569-481F-93E7-A807E51F3DE0}" dt="2022-10-05T19:15:00.783" v="8483" actId="14100"/>
          <ac:cxnSpMkLst>
            <pc:docMk/>
            <pc:sldMk cId="1305920429" sldId="267"/>
            <ac:cxnSpMk id="51" creationId="{536B1B93-263F-420F-A230-FAC12887FF4E}"/>
          </ac:cxnSpMkLst>
        </pc:cxnChg>
        <pc:cxnChg chg="add del mod">
          <ac:chgData name="NUSRET TAS" userId="257c181775a523eb" providerId="LiveId" clId="{5082AE6E-7569-481F-93E7-A807E51F3DE0}" dt="2022-10-04T22:40:18.327" v="6924" actId="478"/>
          <ac:cxnSpMkLst>
            <pc:docMk/>
            <pc:sldMk cId="1305920429" sldId="267"/>
            <ac:cxnSpMk id="51" creationId="{861EB0C2-A323-487D-B9A2-208AF3E33D4C}"/>
          </ac:cxnSpMkLst>
        </pc:cxnChg>
        <pc:cxnChg chg="mod">
          <ac:chgData name="NUSRET TAS" userId="257c181775a523eb" providerId="LiveId" clId="{5082AE6E-7569-481F-93E7-A807E51F3DE0}" dt="2022-10-05T19:12:55.574" v="8460" actId="20577"/>
          <ac:cxnSpMkLst>
            <pc:docMk/>
            <pc:sldMk cId="1305920429" sldId="267"/>
            <ac:cxnSpMk id="52" creationId="{E4957F6E-3431-4719-AE36-C7E5AA0AEAE6}"/>
          </ac:cxnSpMkLst>
        </pc:cxnChg>
        <pc:cxnChg chg="add del mod">
          <ac:chgData name="NUSRET TAS" userId="257c181775a523eb" providerId="LiveId" clId="{5082AE6E-7569-481F-93E7-A807E51F3DE0}" dt="2022-10-04T22:40:03.734" v="6917" actId="478"/>
          <ac:cxnSpMkLst>
            <pc:docMk/>
            <pc:sldMk cId="1305920429" sldId="267"/>
            <ac:cxnSpMk id="53" creationId="{12C03B8A-05B2-4F42-9F7F-F2E38A63C832}"/>
          </ac:cxnSpMkLst>
        </pc:cxnChg>
        <pc:cxnChg chg="add del mod">
          <ac:chgData name="NUSRET TAS" userId="257c181775a523eb" providerId="LiveId" clId="{5082AE6E-7569-481F-93E7-A807E51F3DE0}" dt="2022-10-04T22:40:06.563" v="6920" actId="478"/>
          <ac:cxnSpMkLst>
            <pc:docMk/>
            <pc:sldMk cId="1305920429" sldId="267"/>
            <ac:cxnSpMk id="54" creationId="{92F8FFBD-0F86-4046-9E60-3F0F57C3887E}"/>
          </ac:cxnSpMkLst>
        </pc:cxnChg>
        <pc:cxnChg chg="add mod">
          <ac:chgData name="NUSRET TAS" userId="257c181775a523eb" providerId="LiveId" clId="{5082AE6E-7569-481F-93E7-A807E51F3DE0}" dt="2022-10-04T22:59:32.951" v="7193" actId="1076"/>
          <ac:cxnSpMkLst>
            <pc:docMk/>
            <pc:sldMk cId="1305920429" sldId="267"/>
            <ac:cxnSpMk id="55" creationId="{B0E3B28E-2ECA-4C99-AAE7-AA3EC3B1A5D7}"/>
          </ac:cxnSpMkLst>
        </pc:cxnChg>
        <pc:cxnChg chg="add mod">
          <ac:chgData name="NUSRET TAS" userId="257c181775a523eb" providerId="LiveId" clId="{5082AE6E-7569-481F-93E7-A807E51F3DE0}" dt="2022-10-04T23:00:07.409" v="7207" actId="1076"/>
          <ac:cxnSpMkLst>
            <pc:docMk/>
            <pc:sldMk cId="1305920429" sldId="267"/>
            <ac:cxnSpMk id="56" creationId="{C9143BDB-E461-4D00-BC02-811B353D70EA}"/>
          </ac:cxnSpMkLst>
        </pc:cxnChg>
      </pc:sldChg>
      <pc:sldChg chg="addSp delSp modSp mod delAnim modAnim modNotesTx">
        <pc:chgData name="NUSRET TAS" userId="257c181775a523eb" providerId="LiveId" clId="{5082AE6E-7569-481F-93E7-A807E51F3DE0}" dt="2022-10-05T17:03:59.766" v="8430"/>
        <pc:sldMkLst>
          <pc:docMk/>
          <pc:sldMk cId="393889265" sldId="269"/>
        </pc:sldMkLst>
        <pc:spChg chg="mod">
          <ac:chgData name="NUSRET TAS" userId="257c181775a523eb" providerId="LiveId" clId="{5082AE6E-7569-481F-93E7-A807E51F3DE0}" dt="2022-10-04T23:02:28.363" v="7230" actId="20577"/>
          <ac:spMkLst>
            <pc:docMk/>
            <pc:sldMk cId="393889265" sldId="269"/>
            <ac:spMk id="3" creationId="{7343E099-9B31-4FF9-B3C3-BDCA83B89831}"/>
          </ac:spMkLst>
        </pc:spChg>
        <pc:spChg chg="add del mod">
          <ac:chgData name="NUSRET TAS" userId="257c181775a523eb" providerId="LiveId" clId="{5082AE6E-7569-481F-93E7-A807E51F3DE0}" dt="2022-10-04T04:49:09.039" v="5871" actId="21"/>
          <ac:spMkLst>
            <pc:docMk/>
            <pc:sldMk cId="393889265" sldId="269"/>
            <ac:spMk id="5" creationId="{04D22CCB-57AA-4E9C-BD12-66D841F5315E}"/>
          </ac:spMkLst>
        </pc:spChg>
        <pc:spChg chg="mod">
          <ac:chgData name="NUSRET TAS" userId="257c181775a523eb" providerId="LiveId" clId="{5082AE6E-7569-481F-93E7-A807E51F3DE0}" dt="2022-10-04T02:38:11.753" v="3463" actId="20577"/>
          <ac:spMkLst>
            <pc:docMk/>
            <pc:sldMk cId="393889265" sldId="269"/>
            <ac:spMk id="7" creationId="{E467B4AD-E537-4509-88FF-E8F52043EE10}"/>
          </ac:spMkLst>
        </pc:spChg>
        <pc:spChg chg="add mod">
          <ac:chgData name="NUSRET TAS" userId="257c181775a523eb" providerId="LiveId" clId="{5082AE6E-7569-481F-93E7-A807E51F3DE0}" dt="2022-10-05T17:01:45.888" v="8403" actId="1036"/>
          <ac:spMkLst>
            <pc:docMk/>
            <pc:sldMk cId="393889265" sldId="269"/>
            <ac:spMk id="12" creationId="{726EC9AE-D0E0-48AF-B55E-F283D6BF1684}"/>
          </ac:spMkLst>
        </pc:spChg>
        <pc:spChg chg="add mod">
          <ac:chgData name="NUSRET TAS" userId="257c181775a523eb" providerId="LiveId" clId="{5082AE6E-7569-481F-93E7-A807E51F3DE0}" dt="2022-10-05T17:01:45.888" v="8403" actId="1036"/>
          <ac:spMkLst>
            <pc:docMk/>
            <pc:sldMk cId="393889265" sldId="269"/>
            <ac:spMk id="13" creationId="{1625BE6C-C43B-4749-A22C-1A887F95E928}"/>
          </ac:spMkLst>
        </pc:spChg>
        <pc:spChg chg="add mod">
          <ac:chgData name="NUSRET TAS" userId="257c181775a523eb" providerId="LiveId" clId="{5082AE6E-7569-481F-93E7-A807E51F3DE0}" dt="2022-10-05T17:01:45.888" v="8403" actId="1036"/>
          <ac:spMkLst>
            <pc:docMk/>
            <pc:sldMk cId="393889265" sldId="269"/>
            <ac:spMk id="14" creationId="{4B275FF2-7C42-4685-B7D0-5FBE8E5E933E}"/>
          </ac:spMkLst>
        </pc:spChg>
        <pc:spChg chg="add mod">
          <ac:chgData name="NUSRET TAS" userId="257c181775a523eb" providerId="LiveId" clId="{5082AE6E-7569-481F-93E7-A807E51F3DE0}" dt="2022-10-05T17:01:45.888" v="8403" actId="1036"/>
          <ac:spMkLst>
            <pc:docMk/>
            <pc:sldMk cId="393889265" sldId="269"/>
            <ac:spMk id="15" creationId="{954D97B6-8FA6-4609-AE3B-7AB26B5A7946}"/>
          </ac:spMkLst>
        </pc:spChg>
        <pc:spChg chg="add mod">
          <ac:chgData name="NUSRET TAS" userId="257c181775a523eb" providerId="LiveId" clId="{5082AE6E-7569-481F-93E7-A807E51F3DE0}" dt="2022-10-05T17:01:45.888" v="8403" actId="1036"/>
          <ac:spMkLst>
            <pc:docMk/>
            <pc:sldMk cId="393889265" sldId="269"/>
            <ac:spMk id="16" creationId="{151DEDA0-36D3-4DE3-93E8-3EE241B2B8BF}"/>
          </ac:spMkLst>
        </pc:spChg>
        <pc:spChg chg="add mod">
          <ac:chgData name="NUSRET TAS" userId="257c181775a523eb" providerId="LiveId" clId="{5082AE6E-7569-481F-93E7-A807E51F3DE0}" dt="2022-10-05T17:01:45.888" v="8403" actId="1036"/>
          <ac:spMkLst>
            <pc:docMk/>
            <pc:sldMk cId="393889265" sldId="269"/>
            <ac:spMk id="17" creationId="{7071811E-C782-496A-A64F-0DFADA573F1E}"/>
          </ac:spMkLst>
        </pc:spChg>
        <pc:spChg chg="add mod">
          <ac:chgData name="NUSRET TAS" userId="257c181775a523eb" providerId="LiveId" clId="{5082AE6E-7569-481F-93E7-A807E51F3DE0}" dt="2022-10-05T17:02:43.812" v="8418" actId="1076"/>
          <ac:spMkLst>
            <pc:docMk/>
            <pc:sldMk cId="393889265" sldId="269"/>
            <ac:spMk id="18" creationId="{71A8EB85-52AE-48BE-819C-4DA78808446F}"/>
          </ac:spMkLst>
        </pc:spChg>
        <pc:spChg chg="add mod">
          <ac:chgData name="NUSRET TAS" userId="257c181775a523eb" providerId="LiveId" clId="{5082AE6E-7569-481F-93E7-A807E51F3DE0}" dt="2022-10-05T17:02:37.274" v="8417" actId="1076"/>
          <ac:spMkLst>
            <pc:docMk/>
            <pc:sldMk cId="393889265" sldId="269"/>
            <ac:spMk id="19" creationId="{AC7558AC-C942-49D3-B3F1-416389208C1A}"/>
          </ac:spMkLst>
        </pc:spChg>
        <pc:spChg chg="add del mod">
          <ac:chgData name="NUSRET TAS" userId="257c181775a523eb" providerId="LiveId" clId="{5082AE6E-7569-481F-93E7-A807E51F3DE0}" dt="2022-10-05T17:01:32.650" v="8381" actId="478"/>
          <ac:spMkLst>
            <pc:docMk/>
            <pc:sldMk cId="393889265" sldId="269"/>
            <ac:spMk id="20" creationId="{AF080BBE-F6B9-4EF0-8153-BFDAA94F5DEB}"/>
          </ac:spMkLst>
        </pc:spChg>
        <pc:spChg chg="add del mod">
          <ac:chgData name="NUSRET TAS" userId="257c181775a523eb" providerId="LiveId" clId="{5082AE6E-7569-481F-93E7-A807E51F3DE0}" dt="2022-10-05T17:01:30.758" v="8380" actId="478"/>
          <ac:spMkLst>
            <pc:docMk/>
            <pc:sldMk cId="393889265" sldId="269"/>
            <ac:spMk id="21" creationId="{4460EC01-C1AD-40E7-909C-823CB8CCF5E3}"/>
          </ac:spMkLst>
        </pc:spChg>
        <pc:cxnChg chg="add mod">
          <ac:chgData name="NUSRET TAS" userId="257c181775a523eb" providerId="LiveId" clId="{5082AE6E-7569-481F-93E7-A807E51F3DE0}" dt="2022-10-05T17:01:45.888" v="8403" actId="1036"/>
          <ac:cxnSpMkLst>
            <pc:docMk/>
            <pc:sldMk cId="393889265" sldId="269"/>
            <ac:cxnSpMk id="5" creationId="{0DBBD98A-5E7D-4B2A-AFAB-051DBC2E55A1}"/>
          </ac:cxnSpMkLst>
        </pc:cxnChg>
        <pc:cxnChg chg="add mod">
          <ac:chgData name="NUSRET TAS" userId="257c181775a523eb" providerId="LiveId" clId="{5082AE6E-7569-481F-93E7-A807E51F3DE0}" dt="2022-10-05T17:01:45.888" v="8403" actId="1036"/>
          <ac:cxnSpMkLst>
            <pc:docMk/>
            <pc:sldMk cId="393889265" sldId="269"/>
            <ac:cxnSpMk id="6" creationId="{D725997C-9600-45E8-B3EB-3B397E881A11}"/>
          </ac:cxnSpMkLst>
        </pc:cxnChg>
        <pc:cxnChg chg="add mod">
          <ac:chgData name="NUSRET TAS" userId="257c181775a523eb" providerId="LiveId" clId="{5082AE6E-7569-481F-93E7-A807E51F3DE0}" dt="2022-10-05T17:01:45.888" v="8403" actId="1036"/>
          <ac:cxnSpMkLst>
            <pc:docMk/>
            <pc:sldMk cId="393889265" sldId="269"/>
            <ac:cxnSpMk id="8" creationId="{4EF696E7-1479-45E5-9D15-4530C7493A47}"/>
          </ac:cxnSpMkLst>
        </pc:cxnChg>
        <pc:cxnChg chg="add mod">
          <ac:chgData name="NUSRET TAS" userId="257c181775a523eb" providerId="LiveId" clId="{5082AE6E-7569-481F-93E7-A807E51F3DE0}" dt="2022-10-05T17:01:45.888" v="8403" actId="1036"/>
          <ac:cxnSpMkLst>
            <pc:docMk/>
            <pc:sldMk cId="393889265" sldId="269"/>
            <ac:cxnSpMk id="9" creationId="{CA54D577-28DA-46FF-9E40-338F43F5A6B6}"/>
          </ac:cxnSpMkLst>
        </pc:cxnChg>
        <pc:cxnChg chg="add mod">
          <ac:chgData name="NUSRET TAS" userId="257c181775a523eb" providerId="LiveId" clId="{5082AE6E-7569-481F-93E7-A807E51F3DE0}" dt="2022-10-05T17:01:45.888" v="8403" actId="1036"/>
          <ac:cxnSpMkLst>
            <pc:docMk/>
            <pc:sldMk cId="393889265" sldId="269"/>
            <ac:cxnSpMk id="10" creationId="{07BA7F40-0166-4F45-BED7-CBE9A247C625}"/>
          </ac:cxnSpMkLst>
        </pc:cxnChg>
        <pc:cxnChg chg="add mod">
          <ac:chgData name="NUSRET TAS" userId="257c181775a523eb" providerId="LiveId" clId="{5082AE6E-7569-481F-93E7-A807E51F3DE0}" dt="2022-10-05T17:01:45.888" v="8403" actId="1036"/>
          <ac:cxnSpMkLst>
            <pc:docMk/>
            <pc:sldMk cId="393889265" sldId="269"/>
            <ac:cxnSpMk id="11" creationId="{C31011E4-DE5D-408C-8929-AFF92CF584DB}"/>
          </ac:cxnSpMkLst>
        </pc:cxnChg>
      </pc:sldChg>
      <pc:sldChg chg="addSp delSp modSp mod delAnim modAnim modNotesTx">
        <pc:chgData name="NUSRET TAS" userId="257c181775a523eb" providerId="LiveId" clId="{5082AE6E-7569-481F-93E7-A807E51F3DE0}" dt="2022-10-05T19:25:58.387" v="8580" actId="1076"/>
        <pc:sldMkLst>
          <pc:docMk/>
          <pc:sldMk cId="4030801373" sldId="270"/>
        </pc:sldMkLst>
        <pc:spChg chg="mod">
          <ac:chgData name="NUSRET TAS" userId="257c181775a523eb" providerId="LiveId" clId="{5082AE6E-7569-481F-93E7-A807E51F3DE0}" dt="2022-10-05T16:47:52.511" v="8319" actId="20577"/>
          <ac:spMkLst>
            <pc:docMk/>
            <pc:sldMk cId="4030801373" sldId="270"/>
            <ac:spMk id="3" creationId="{63945D5D-F8C3-4808-BE05-352E76C0F527}"/>
          </ac:spMkLst>
        </pc:spChg>
        <pc:spChg chg="add mod ord">
          <ac:chgData name="NUSRET TAS" userId="257c181775a523eb" providerId="LiveId" clId="{5082AE6E-7569-481F-93E7-A807E51F3DE0}" dt="2022-10-04T02:19:27.391" v="2782" actId="167"/>
          <ac:spMkLst>
            <pc:docMk/>
            <pc:sldMk cId="4030801373" sldId="270"/>
            <ac:spMk id="4" creationId="{D6A62CC6-2269-4269-BA95-031FA577F479}"/>
          </ac:spMkLst>
        </pc:spChg>
        <pc:spChg chg="add mod">
          <ac:chgData name="NUSRET TAS" userId="257c181775a523eb" providerId="LiveId" clId="{5082AE6E-7569-481F-93E7-A807E51F3DE0}" dt="2022-10-04T20:12:55.277" v="6844" actId="1076"/>
          <ac:spMkLst>
            <pc:docMk/>
            <pc:sldMk cId="4030801373" sldId="270"/>
            <ac:spMk id="6" creationId="{1BE81FC7-4462-4220-A1E3-B47AFF9E60A5}"/>
          </ac:spMkLst>
        </pc:spChg>
        <pc:spChg chg="add mod">
          <ac:chgData name="NUSRET TAS" userId="257c181775a523eb" providerId="LiveId" clId="{5082AE6E-7569-481F-93E7-A807E51F3DE0}" dt="2022-10-04T20:13:01.228" v="6845" actId="1076"/>
          <ac:spMkLst>
            <pc:docMk/>
            <pc:sldMk cId="4030801373" sldId="270"/>
            <ac:spMk id="7" creationId="{EF63FAF7-564A-4E9B-90BC-5161D636A9EE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10" creationId="{84A3373D-6E9C-470C-8F68-36459430DAC0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11" creationId="{BB03A27E-FC7B-444B-B559-0E2981470997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14" creationId="{233D5290-CA73-47AB-A933-F77A2114F065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15" creationId="{C41DAE99-5EC8-42CF-9C16-92EF0E60BFF8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16" creationId="{2F04E433-EE89-4908-A3A5-0356C0DD7C29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17" creationId="{0E0F164B-803A-43E2-BAF4-75578D66C31B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20" creationId="{AF86A3C2-1E3B-492A-B47D-5468A7305B07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21" creationId="{51AFF28D-91B9-4E3C-B205-5DE575F0F313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22" creationId="{61C86DCB-003C-4508-811C-9D095CE1242A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23" creationId="{2E733D9A-2788-42E5-8B4C-1B867CBF1AFD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24" creationId="{57B8A22C-FC82-439B-9751-93C1D8F4F55B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25" creationId="{3F0C3338-159A-4178-B881-E36253E85E6E}"/>
          </ac:spMkLst>
        </pc:spChg>
        <pc:spChg chg="add mod">
          <ac:chgData name="NUSRET TAS" userId="257c181775a523eb" providerId="LiveId" clId="{5082AE6E-7569-481F-93E7-A807E51F3DE0}" dt="2022-10-05T19:25:58.387" v="8580" actId="1076"/>
          <ac:spMkLst>
            <pc:docMk/>
            <pc:sldMk cId="4030801373" sldId="270"/>
            <ac:spMk id="26" creationId="{0BE8AB1B-91A4-480D-A9EE-26F7F9E95447}"/>
          </ac:spMkLst>
        </pc:spChg>
        <pc:picChg chg="add del mod">
          <ac:chgData name="NUSRET TAS" userId="257c181775a523eb" providerId="LiveId" clId="{5082AE6E-7569-481F-93E7-A807E51F3DE0}" dt="2022-10-05T19:20:29.060" v="8504" actId="478"/>
          <ac:picMkLst>
            <pc:docMk/>
            <pc:sldMk cId="4030801373" sldId="270"/>
            <ac:picMk id="8" creationId="{4044FE66-E652-431D-B206-5C16261BF297}"/>
          </ac:picMkLst>
        </pc:picChg>
        <pc:picChg chg="add del mod">
          <ac:chgData name="NUSRET TAS" userId="257c181775a523eb" providerId="LiveId" clId="{5082AE6E-7569-481F-93E7-A807E51F3DE0}" dt="2022-10-05T19:20:30.282" v="8505" actId="478"/>
          <ac:picMkLst>
            <pc:docMk/>
            <pc:sldMk cId="4030801373" sldId="270"/>
            <ac:picMk id="9" creationId="{9604DE74-BEFD-4D7C-B876-85930673027A}"/>
          </ac:picMkLst>
        </pc:picChg>
        <pc:picChg chg="add del mod">
          <ac:chgData name="NUSRET TAS" userId="257c181775a523eb" providerId="LiveId" clId="{5082AE6E-7569-481F-93E7-A807E51F3DE0}" dt="2022-10-05T19:20:28.191" v="8503" actId="478"/>
          <ac:picMkLst>
            <pc:docMk/>
            <pc:sldMk cId="4030801373" sldId="270"/>
            <ac:picMk id="18" creationId="{BE62A708-65BA-41C0-B1F6-ADDA586AC366}"/>
          </ac:picMkLst>
        </pc:picChg>
        <pc:picChg chg="add mod">
          <ac:chgData name="NUSRET TAS" userId="257c181775a523eb" providerId="LiveId" clId="{5082AE6E-7569-481F-93E7-A807E51F3DE0}" dt="2022-10-05T19:25:58.387" v="8580" actId="1076"/>
          <ac:picMkLst>
            <pc:docMk/>
            <pc:sldMk cId="4030801373" sldId="270"/>
            <ac:picMk id="19" creationId="{4561B19C-0889-462B-AA08-6308DD03230E}"/>
          </ac:picMkLst>
        </pc:picChg>
        <pc:cxnChg chg="add mod">
          <ac:chgData name="NUSRET TAS" userId="257c181775a523eb" providerId="LiveId" clId="{5082AE6E-7569-481F-93E7-A807E51F3DE0}" dt="2022-10-05T19:25:58.387" v="8580" actId="1076"/>
          <ac:cxnSpMkLst>
            <pc:docMk/>
            <pc:sldMk cId="4030801373" sldId="270"/>
            <ac:cxnSpMk id="12" creationId="{E5D29BB1-3C39-4B56-A810-C021A8FC8170}"/>
          </ac:cxnSpMkLst>
        </pc:cxnChg>
        <pc:cxnChg chg="add mod">
          <ac:chgData name="NUSRET TAS" userId="257c181775a523eb" providerId="LiveId" clId="{5082AE6E-7569-481F-93E7-A807E51F3DE0}" dt="2022-10-05T19:25:58.387" v="8580" actId="1076"/>
          <ac:cxnSpMkLst>
            <pc:docMk/>
            <pc:sldMk cId="4030801373" sldId="270"/>
            <ac:cxnSpMk id="13" creationId="{BFADCEEE-B7D6-41C8-95FE-4914A53DC86C}"/>
          </ac:cxnSpMkLst>
        </pc:cxnChg>
      </pc:sldChg>
      <pc:sldChg chg="modSp mod ord modAnim">
        <pc:chgData name="NUSRET TAS" userId="257c181775a523eb" providerId="LiveId" clId="{5082AE6E-7569-481F-93E7-A807E51F3DE0}" dt="2022-10-05T07:19:03.458" v="8225" actId="207"/>
        <pc:sldMkLst>
          <pc:docMk/>
          <pc:sldMk cId="1051293983" sldId="271"/>
        </pc:sldMkLst>
        <pc:spChg chg="mod">
          <ac:chgData name="NUSRET TAS" userId="257c181775a523eb" providerId="LiveId" clId="{5082AE6E-7569-481F-93E7-A807E51F3DE0}" dt="2022-10-05T07:19:03.458" v="8225" actId="207"/>
          <ac:spMkLst>
            <pc:docMk/>
            <pc:sldMk cId="1051293983" sldId="271"/>
            <ac:spMk id="3" creationId="{7343E099-9B31-4FF9-B3C3-BDCA83B89831}"/>
          </ac:spMkLst>
        </pc:spChg>
        <pc:spChg chg="mod">
          <ac:chgData name="NUSRET TAS" userId="257c181775a523eb" providerId="LiveId" clId="{5082AE6E-7569-481F-93E7-A807E51F3DE0}" dt="2022-10-04T23:19:44.920" v="7596"/>
          <ac:spMkLst>
            <pc:docMk/>
            <pc:sldMk cId="1051293983" sldId="271"/>
            <ac:spMk id="9" creationId="{68EE9046-9A56-445A-A061-DDEBAD27EE13}"/>
          </ac:spMkLst>
        </pc:spChg>
      </pc:sldChg>
      <pc:sldChg chg="del modNotesTx">
        <pc:chgData name="NUSRET TAS" userId="257c181775a523eb" providerId="LiveId" clId="{5082AE6E-7569-481F-93E7-A807E51F3DE0}" dt="2022-10-04T02:21:27.777" v="2796" actId="2696"/>
        <pc:sldMkLst>
          <pc:docMk/>
          <pc:sldMk cId="3504053288" sldId="272"/>
        </pc:sldMkLst>
      </pc:sldChg>
      <pc:sldChg chg="modSp mod modShow">
        <pc:chgData name="NUSRET TAS" userId="257c181775a523eb" providerId="LiveId" clId="{5082AE6E-7569-481F-93E7-A807E51F3DE0}" dt="2022-10-04T23:20:30.351" v="7629" actId="729"/>
        <pc:sldMkLst>
          <pc:docMk/>
          <pc:sldMk cId="3788467269" sldId="274"/>
        </pc:sldMkLst>
        <pc:spChg chg="mod">
          <ac:chgData name="NUSRET TAS" userId="257c181775a523eb" providerId="LiveId" clId="{5082AE6E-7569-481F-93E7-A807E51F3DE0}" dt="2022-10-02T22:10:10.808" v="13" actId="1076"/>
          <ac:spMkLst>
            <pc:docMk/>
            <pc:sldMk cId="3788467269" sldId="274"/>
            <ac:spMk id="8" creationId="{72D2FBF8-0E51-4E01-9D93-2CC85DB120DF}"/>
          </ac:spMkLst>
        </pc:spChg>
        <pc:spChg chg="mod">
          <ac:chgData name="NUSRET TAS" userId="257c181775a523eb" providerId="LiveId" clId="{5082AE6E-7569-481F-93E7-A807E51F3DE0}" dt="2022-10-04T04:09:05.803" v="4946" actId="1076"/>
          <ac:spMkLst>
            <pc:docMk/>
            <pc:sldMk cId="3788467269" sldId="274"/>
            <ac:spMk id="23" creationId="{A02F9414-4D5F-4E0C-AE0D-4EF8C68829AB}"/>
          </ac:spMkLst>
        </pc:spChg>
        <pc:spChg chg="mod">
          <ac:chgData name="NUSRET TAS" userId="257c181775a523eb" providerId="LiveId" clId="{5082AE6E-7569-481F-93E7-A807E51F3DE0}" dt="2022-10-04T04:09:11.736" v="4947" actId="1076"/>
          <ac:spMkLst>
            <pc:docMk/>
            <pc:sldMk cId="3788467269" sldId="274"/>
            <ac:spMk id="27" creationId="{24D703D1-2ED3-4F9E-81C0-C18FF39A8C31}"/>
          </ac:spMkLst>
        </pc:spChg>
        <pc:spChg chg="mod">
          <ac:chgData name="NUSRET TAS" userId="257c181775a523eb" providerId="LiveId" clId="{5082AE6E-7569-481F-93E7-A807E51F3DE0}" dt="2022-10-02T22:10:29.087" v="16" actId="1076"/>
          <ac:spMkLst>
            <pc:docMk/>
            <pc:sldMk cId="3788467269" sldId="274"/>
            <ac:spMk id="28" creationId="{1622AE2C-C787-4B18-ACDA-A8194FB13307}"/>
          </ac:spMkLst>
        </pc:spChg>
        <pc:spChg chg="mod">
          <ac:chgData name="NUSRET TAS" userId="257c181775a523eb" providerId="LiveId" clId="{5082AE6E-7569-481F-93E7-A807E51F3DE0}" dt="2022-10-02T22:10:23.814" v="15" actId="1076"/>
          <ac:spMkLst>
            <pc:docMk/>
            <pc:sldMk cId="3788467269" sldId="274"/>
            <ac:spMk id="29" creationId="{80DECB9A-0658-4BD5-B348-C86959266229}"/>
          </ac:spMkLst>
        </pc:spChg>
        <pc:spChg chg="mod">
          <ac:chgData name="NUSRET TAS" userId="257c181775a523eb" providerId="LiveId" clId="{5082AE6E-7569-481F-93E7-A807E51F3DE0}" dt="2022-10-04T06:11:07.010" v="6566" actId="255"/>
          <ac:spMkLst>
            <pc:docMk/>
            <pc:sldMk cId="3788467269" sldId="274"/>
            <ac:spMk id="31" creationId="{1E6725A5-045A-474D-92E6-FB20318FAE04}"/>
          </ac:spMkLst>
        </pc:spChg>
        <pc:spChg chg="mod">
          <ac:chgData name="NUSRET TAS" userId="257c181775a523eb" providerId="LiveId" clId="{5082AE6E-7569-481F-93E7-A807E51F3DE0}" dt="2022-10-04T04:09:21.079" v="4948" actId="1076"/>
          <ac:spMkLst>
            <pc:docMk/>
            <pc:sldMk cId="3788467269" sldId="274"/>
            <ac:spMk id="36" creationId="{5C4DBA67-E54A-4099-BA6D-39A42C4383BF}"/>
          </ac:spMkLst>
        </pc:spChg>
        <pc:spChg chg="mod">
          <ac:chgData name="NUSRET TAS" userId="257c181775a523eb" providerId="LiveId" clId="{5082AE6E-7569-481F-93E7-A807E51F3DE0}" dt="2022-10-02T22:10:20.399" v="14" actId="1076"/>
          <ac:spMkLst>
            <pc:docMk/>
            <pc:sldMk cId="3788467269" sldId="274"/>
            <ac:spMk id="37" creationId="{B76B9AED-55E3-45F6-B192-9149CEC29419}"/>
          </ac:spMkLst>
        </pc:spChg>
      </pc:sldChg>
      <pc:sldChg chg="addSp delSp modSp mod ord modAnim">
        <pc:chgData name="NUSRET TAS" userId="257c181775a523eb" providerId="LiveId" clId="{5082AE6E-7569-481F-93E7-A807E51F3DE0}" dt="2022-10-05T19:56:37.618" v="8880" actId="207"/>
        <pc:sldMkLst>
          <pc:docMk/>
          <pc:sldMk cId="1105155081" sldId="275"/>
        </pc:sldMkLst>
        <pc:spChg chg="mod">
          <ac:chgData name="NUSRET TAS" userId="257c181775a523eb" providerId="LiveId" clId="{5082AE6E-7569-481F-93E7-A807E51F3DE0}" dt="2022-10-04T23:20:00.817" v="7607" actId="20577"/>
          <ac:spMkLst>
            <pc:docMk/>
            <pc:sldMk cId="1105155081" sldId="275"/>
            <ac:spMk id="2" creationId="{FB1C8AC5-9F91-45B0-806F-B1B8142A69CB}"/>
          </ac:spMkLst>
        </pc:spChg>
        <pc:spChg chg="mod">
          <ac:chgData name="NUSRET TAS" userId="257c181775a523eb" providerId="LiveId" clId="{5082AE6E-7569-481F-93E7-A807E51F3DE0}" dt="2022-10-04T23:32:56.693" v="7764" actId="20577"/>
          <ac:spMkLst>
            <pc:docMk/>
            <pc:sldMk cId="1105155081" sldId="275"/>
            <ac:spMk id="3" creationId="{7343E099-9B31-4FF9-B3C3-BDCA83B89831}"/>
          </ac:spMkLst>
        </pc:spChg>
        <pc:spChg chg="mod">
          <ac:chgData name="NUSRET TAS" userId="257c181775a523eb" providerId="LiveId" clId="{5082AE6E-7569-481F-93E7-A807E51F3DE0}" dt="2022-10-05T19:56:18.305" v="8879" actId="1037"/>
          <ac:spMkLst>
            <pc:docMk/>
            <pc:sldMk cId="1105155081" sldId="275"/>
            <ac:spMk id="4" creationId="{2F720F1C-39C6-4119-A043-B0378AAA5614}"/>
          </ac:spMkLst>
        </pc:spChg>
        <pc:spChg chg="mod">
          <ac:chgData name="NUSRET TAS" userId="257c181775a523eb" providerId="LiveId" clId="{5082AE6E-7569-481F-93E7-A807E51F3DE0}" dt="2022-10-05T19:56:18.305" v="8879" actId="1037"/>
          <ac:spMkLst>
            <pc:docMk/>
            <pc:sldMk cId="1105155081" sldId="275"/>
            <ac:spMk id="6" creationId="{B3000356-258A-448E-B236-342AE8CB4F16}"/>
          </ac:spMkLst>
        </pc:spChg>
        <pc:spChg chg="mod">
          <ac:chgData name="NUSRET TAS" userId="257c181775a523eb" providerId="LiveId" clId="{5082AE6E-7569-481F-93E7-A807E51F3DE0}" dt="2022-10-05T19:56:18.305" v="8879" actId="1037"/>
          <ac:spMkLst>
            <pc:docMk/>
            <pc:sldMk cId="1105155081" sldId="275"/>
            <ac:spMk id="7" creationId="{5BF9558F-E86B-491F-91B2-BEDCC9EDA187}"/>
          </ac:spMkLst>
        </pc:spChg>
        <pc:spChg chg="mod">
          <ac:chgData name="NUSRET TAS" userId="257c181775a523eb" providerId="LiveId" clId="{5082AE6E-7569-481F-93E7-A807E51F3DE0}" dt="2022-10-05T19:56:18.305" v="8879" actId="1037"/>
          <ac:spMkLst>
            <pc:docMk/>
            <pc:sldMk cId="1105155081" sldId="275"/>
            <ac:spMk id="8" creationId="{EFA69A54-4DB4-4786-B4D0-9FB3853F3EA8}"/>
          </ac:spMkLst>
        </pc:spChg>
        <pc:spChg chg="add mod">
          <ac:chgData name="NUSRET TAS" userId="257c181775a523eb" providerId="LiveId" clId="{5082AE6E-7569-481F-93E7-A807E51F3DE0}" dt="2022-10-05T19:56:37.618" v="8880" actId="207"/>
          <ac:spMkLst>
            <pc:docMk/>
            <pc:sldMk cId="1105155081" sldId="275"/>
            <ac:spMk id="9" creationId="{014F67E6-C8EE-4FE4-AFE7-0B531E6D9773}"/>
          </ac:spMkLst>
        </pc:spChg>
        <pc:spChg chg="mod">
          <ac:chgData name="NUSRET TAS" userId="257c181775a523eb" providerId="LiveId" clId="{5082AE6E-7569-481F-93E7-A807E51F3DE0}" dt="2022-10-05T19:56:18.305" v="8879" actId="1037"/>
          <ac:spMkLst>
            <pc:docMk/>
            <pc:sldMk cId="1105155081" sldId="275"/>
            <ac:spMk id="10" creationId="{75A38F2B-C6A8-4488-BDE8-6A19CD61B6F1}"/>
          </ac:spMkLst>
        </pc:spChg>
        <pc:spChg chg="mod">
          <ac:chgData name="NUSRET TAS" userId="257c181775a523eb" providerId="LiveId" clId="{5082AE6E-7569-481F-93E7-A807E51F3DE0}" dt="2022-10-05T19:56:18.305" v="8879" actId="1037"/>
          <ac:spMkLst>
            <pc:docMk/>
            <pc:sldMk cId="1105155081" sldId="275"/>
            <ac:spMk id="11" creationId="{DA8460F2-BC17-4B0C-88CC-F37F81AA480E}"/>
          </ac:spMkLst>
        </pc:spChg>
        <pc:spChg chg="mod">
          <ac:chgData name="NUSRET TAS" userId="257c181775a523eb" providerId="LiveId" clId="{5082AE6E-7569-481F-93E7-A807E51F3DE0}" dt="2022-10-05T19:56:18.305" v="8879" actId="1037"/>
          <ac:spMkLst>
            <pc:docMk/>
            <pc:sldMk cId="1105155081" sldId="275"/>
            <ac:spMk id="14" creationId="{B2DE3B20-0316-4239-8E18-4604A49E755A}"/>
          </ac:spMkLst>
        </pc:spChg>
        <pc:spChg chg="add mod">
          <ac:chgData name="NUSRET TAS" userId="257c181775a523eb" providerId="LiveId" clId="{5082AE6E-7569-481F-93E7-A807E51F3DE0}" dt="2022-10-05T19:55:52.374" v="8844" actId="207"/>
          <ac:spMkLst>
            <pc:docMk/>
            <pc:sldMk cId="1105155081" sldId="275"/>
            <ac:spMk id="15" creationId="{2059E5A7-8387-47BB-B04C-F77A9E34F990}"/>
          </ac:spMkLst>
        </pc:spChg>
        <pc:spChg chg="add del mod">
          <ac:chgData name="NUSRET TAS" userId="257c181775a523eb" providerId="LiveId" clId="{5082AE6E-7569-481F-93E7-A807E51F3DE0}" dt="2022-10-05T19:55:15.710" v="8811"/>
          <ac:spMkLst>
            <pc:docMk/>
            <pc:sldMk cId="1105155081" sldId="275"/>
            <ac:spMk id="17" creationId="{7710C05F-0839-478C-B635-479DF69F881A}"/>
          </ac:spMkLst>
        </pc:spChg>
        <pc:picChg chg="mod">
          <ac:chgData name="NUSRET TAS" userId="257c181775a523eb" providerId="LiveId" clId="{5082AE6E-7569-481F-93E7-A807E51F3DE0}" dt="2022-10-04T06:01:17.081" v="6336" actId="1036"/>
          <ac:picMkLst>
            <pc:docMk/>
            <pc:sldMk cId="1105155081" sldId="275"/>
            <ac:picMk id="16" creationId="{F46A0DA4-6476-4357-8A85-64EAEB154EAE}"/>
          </ac:picMkLst>
        </pc:picChg>
        <pc:cxnChg chg="mod">
          <ac:chgData name="NUSRET TAS" userId="257c181775a523eb" providerId="LiveId" clId="{5082AE6E-7569-481F-93E7-A807E51F3DE0}" dt="2022-10-05T19:56:18.305" v="8879" actId="1037"/>
          <ac:cxnSpMkLst>
            <pc:docMk/>
            <pc:sldMk cId="1105155081" sldId="275"/>
            <ac:cxnSpMk id="13" creationId="{F27D2064-27F0-4764-81D6-F9D89386AFA4}"/>
          </ac:cxnSpMkLst>
        </pc:cxnChg>
      </pc:sldChg>
      <pc:sldChg chg="mod modShow">
        <pc:chgData name="NUSRET TAS" userId="257c181775a523eb" providerId="LiveId" clId="{5082AE6E-7569-481F-93E7-A807E51F3DE0}" dt="2022-10-04T23:20:30.351" v="7629" actId="729"/>
        <pc:sldMkLst>
          <pc:docMk/>
          <pc:sldMk cId="4055943976" sldId="276"/>
        </pc:sldMkLst>
      </pc:sldChg>
      <pc:sldChg chg="addSp modSp mod modShow">
        <pc:chgData name="NUSRET TAS" userId="257c181775a523eb" providerId="LiveId" clId="{5082AE6E-7569-481F-93E7-A807E51F3DE0}" dt="2022-10-04T23:20:30.351" v="7629" actId="729"/>
        <pc:sldMkLst>
          <pc:docMk/>
          <pc:sldMk cId="2039225715" sldId="277"/>
        </pc:sldMkLst>
        <pc:spChg chg="add mod">
          <ac:chgData name="NUSRET TAS" userId="257c181775a523eb" providerId="LiveId" clId="{5082AE6E-7569-481F-93E7-A807E51F3DE0}" dt="2022-10-04T06:12:08.263" v="6575" actId="313"/>
          <ac:spMkLst>
            <pc:docMk/>
            <pc:sldMk cId="2039225715" sldId="277"/>
            <ac:spMk id="25" creationId="{CCA20543-214C-4788-B2D2-924D43CAE844}"/>
          </ac:spMkLst>
        </pc:spChg>
        <pc:spChg chg="add mod">
          <ac:chgData name="NUSRET TAS" userId="257c181775a523eb" providerId="LiveId" clId="{5082AE6E-7569-481F-93E7-A807E51F3DE0}" dt="2022-10-04T06:11:53.792" v="6573" actId="1076"/>
          <ac:spMkLst>
            <pc:docMk/>
            <pc:sldMk cId="2039225715" sldId="277"/>
            <ac:spMk id="28" creationId="{73354849-B359-40AD-8FC9-D35366DB7494}"/>
          </ac:spMkLst>
        </pc:spChg>
        <pc:spChg chg="mod">
          <ac:chgData name="NUSRET TAS" userId="257c181775a523eb" providerId="LiveId" clId="{5082AE6E-7569-481F-93E7-A807E51F3DE0}" dt="2022-10-04T06:11:46.421" v="6571" actId="1076"/>
          <ac:spMkLst>
            <pc:docMk/>
            <pc:sldMk cId="2039225715" sldId="277"/>
            <ac:spMk id="46" creationId="{6434C9B8-A1C8-4738-8008-16428BE46236}"/>
          </ac:spMkLst>
        </pc:spChg>
        <pc:cxnChg chg="add mod">
          <ac:chgData name="NUSRET TAS" userId="257c181775a523eb" providerId="LiveId" clId="{5082AE6E-7569-481F-93E7-A807E51F3DE0}" dt="2022-10-04T06:11:32.381" v="6569" actId="1076"/>
          <ac:cxnSpMkLst>
            <pc:docMk/>
            <pc:sldMk cId="2039225715" sldId="277"/>
            <ac:cxnSpMk id="27" creationId="{6672EFAD-2CE4-402D-8083-FF6AF7371FDB}"/>
          </ac:cxnSpMkLst>
        </pc:cxnChg>
        <pc:cxnChg chg="mod">
          <ac:chgData name="NUSRET TAS" userId="257c181775a523eb" providerId="LiveId" clId="{5082AE6E-7569-481F-93E7-A807E51F3DE0}" dt="2022-10-04T06:11:34.625" v="6570" actId="14100"/>
          <ac:cxnSpMkLst>
            <pc:docMk/>
            <pc:sldMk cId="2039225715" sldId="277"/>
            <ac:cxnSpMk id="45" creationId="{E7A551C8-49FD-4778-A0E9-2428A91ABAFD}"/>
          </ac:cxnSpMkLst>
        </pc:cxnChg>
      </pc:sldChg>
      <pc:sldChg chg="addSp modSp mod modAnim modNotesTx">
        <pc:chgData name="NUSRET TAS" userId="257c181775a523eb" providerId="LiveId" clId="{5082AE6E-7569-481F-93E7-A807E51F3DE0}" dt="2022-10-05T07:05:08.713" v="8196" actId="20577"/>
        <pc:sldMkLst>
          <pc:docMk/>
          <pc:sldMk cId="4024908295" sldId="279"/>
        </pc:sldMkLst>
        <pc:spChg chg="mod">
          <ac:chgData name="NUSRET TAS" userId="257c181775a523eb" providerId="LiveId" clId="{5082AE6E-7569-481F-93E7-A807E51F3DE0}" dt="2022-10-05T07:05:08.713" v="8196" actId="20577"/>
          <ac:spMkLst>
            <pc:docMk/>
            <pc:sldMk cId="4024908295" sldId="279"/>
            <ac:spMk id="2" creationId="{D3430BA2-C4BD-4ED1-87B9-FFD38A06657B}"/>
          </ac:spMkLst>
        </pc:spChg>
        <pc:spChg chg="mod">
          <ac:chgData name="NUSRET TAS" userId="257c181775a523eb" providerId="LiveId" clId="{5082AE6E-7569-481F-93E7-A807E51F3DE0}" dt="2022-10-04T23:01:30.489" v="7215" actId="1076"/>
          <ac:spMkLst>
            <pc:docMk/>
            <pc:sldMk cId="4024908295" sldId="279"/>
            <ac:spMk id="3" creationId="{2049D106-FE6B-4C44-BDFE-3A643976296D}"/>
          </ac:spMkLst>
        </pc:spChg>
        <pc:spChg chg="add mod ord">
          <ac:chgData name="NUSRET TAS" userId="257c181775a523eb" providerId="LiveId" clId="{5082AE6E-7569-481F-93E7-A807E51F3DE0}" dt="2022-10-04T23:01:20.390" v="7214" actId="1076"/>
          <ac:spMkLst>
            <pc:docMk/>
            <pc:sldMk cId="4024908295" sldId="279"/>
            <ac:spMk id="5" creationId="{F3C6A886-E813-4D89-8F7E-9291B60DB3BD}"/>
          </ac:spMkLst>
        </pc:spChg>
      </pc:sldChg>
      <pc:sldChg chg="delSp modSp mod ord delAnim modAnim">
        <pc:chgData name="NUSRET TAS" userId="257c181775a523eb" providerId="LiveId" clId="{5082AE6E-7569-481F-93E7-A807E51F3DE0}" dt="2022-10-05T07:23:44.219" v="8229"/>
        <pc:sldMkLst>
          <pc:docMk/>
          <pc:sldMk cId="515787995" sldId="280"/>
        </pc:sldMkLst>
        <pc:spChg chg="mod">
          <ac:chgData name="NUSRET TAS" userId="257c181775a523eb" providerId="LiveId" clId="{5082AE6E-7569-481F-93E7-A807E51F3DE0}" dt="2022-10-04T04:04:34.693" v="4889" actId="14100"/>
          <ac:spMkLst>
            <pc:docMk/>
            <pc:sldMk cId="515787995" sldId="280"/>
            <ac:spMk id="3" creationId="{ED4489FC-AA48-4D7C-B0E8-270C05A1A8D0}"/>
          </ac:spMkLst>
        </pc:spChg>
        <pc:spChg chg="mod">
          <ac:chgData name="NUSRET TAS" userId="257c181775a523eb" providerId="LiveId" clId="{5082AE6E-7569-481F-93E7-A807E51F3DE0}" dt="2022-10-03T22:23:12.119" v="437" actId="14100"/>
          <ac:spMkLst>
            <pc:docMk/>
            <pc:sldMk cId="515787995" sldId="280"/>
            <ac:spMk id="33" creationId="{B4C4FCBA-A58B-4F01-8146-70E6D39C1064}"/>
          </ac:spMkLst>
        </pc:spChg>
        <pc:spChg chg="del">
          <ac:chgData name="NUSRET TAS" userId="257c181775a523eb" providerId="LiveId" clId="{5082AE6E-7569-481F-93E7-A807E51F3DE0}" dt="2022-10-04T02:40:38.554" v="3611" actId="478"/>
          <ac:spMkLst>
            <pc:docMk/>
            <pc:sldMk cId="515787995" sldId="280"/>
            <ac:spMk id="38" creationId="{FDD6AA81-CD78-48DA-BFAC-30131A7BA8A3}"/>
          </ac:spMkLst>
        </pc:spChg>
        <pc:spChg chg="mod">
          <ac:chgData name="NUSRET TAS" userId="257c181775a523eb" providerId="LiveId" clId="{5082AE6E-7569-481F-93E7-A807E51F3DE0}" dt="2022-10-04T02:47:56.621" v="4019" actId="20577"/>
          <ac:spMkLst>
            <pc:docMk/>
            <pc:sldMk cId="515787995" sldId="280"/>
            <ac:spMk id="39" creationId="{DDD02B95-63CF-4B76-9604-E9F3DA17D69E}"/>
          </ac:spMkLst>
        </pc:spChg>
        <pc:spChg chg="mod">
          <ac:chgData name="NUSRET TAS" userId="257c181775a523eb" providerId="LiveId" clId="{5082AE6E-7569-481F-93E7-A807E51F3DE0}" dt="2022-10-04T02:41:35.548" v="3615" actId="1076"/>
          <ac:spMkLst>
            <pc:docMk/>
            <pc:sldMk cId="515787995" sldId="280"/>
            <ac:spMk id="42" creationId="{5ED12C6F-D4B2-420B-AE27-0115F4C89906}"/>
          </ac:spMkLst>
        </pc:spChg>
        <pc:spChg chg="mod">
          <ac:chgData name="NUSRET TAS" userId="257c181775a523eb" providerId="LiveId" clId="{5082AE6E-7569-481F-93E7-A807E51F3DE0}" dt="2022-10-03T22:23:22.531" v="439" actId="255"/>
          <ac:spMkLst>
            <pc:docMk/>
            <pc:sldMk cId="515787995" sldId="280"/>
            <ac:spMk id="45" creationId="{7C9645B3-01F1-42B0-9F59-571C8576615F}"/>
          </ac:spMkLst>
        </pc:spChg>
        <pc:spChg chg="del">
          <ac:chgData name="NUSRET TAS" userId="257c181775a523eb" providerId="LiveId" clId="{5082AE6E-7569-481F-93E7-A807E51F3DE0}" dt="2022-10-04T02:40:38.554" v="3611" actId="478"/>
          <ac:spMkLst>
            <pc:docMk/>
            <pc:sldMk cId="515787995" sldId="280"/>
            <ac:spMk id="50" creationId="{71B1772F-E641-4312-B74D-E83EB422C1A7}"/>
          </ac:spMkLst>
        </pc:spChg>
        <pc:spChg chg="mod">
          <ac:chgData name="NUSRET TAS" userId="257c181775a523eb" providerId="LiveId" clId="{5082AE6E-7569-481F-93E7-A807E51F3DE0}" dt="2022-10-04T23:19:49.243" v="7597"/>
          <ac:spMkLst>
            <pc:docMk/>
            <pc:sldMk cId="515787995" sldId="280"/>
            <ac:spMk id="52" creationId="{B53500E8-1581-4F69-9B3F-6DE9C28CBFB1}"/>
          </ac:spMkLst>
        </pc:spChg>
        <pc:spChg chg="mod">
          <ac:chgData name="NUSRET TAS" userId="257c181775a523eb" providerId="LiveId" clId="{5082AE6E-7569-481F-93E7-A807E51F3DE0}" dt="2022-10-04T02:47:35.294" v="4008" actId="20577"/>
          <ac:spMkLst>
            <pc:docMk/>
            <pc:sldMk cId="515787995" sldId="280"/>
            <ac:spMk id="55" creationId="{E32B665B-BA45-420A-81D6-A2D1CB31A26B}"/>
          </ac:spMkLst>
        </pc:spChg>
        <pc:spChg chg="del">
          <ac:chgData name="NUSRET TAS" userId="257c181775a523eb" providerId="LiveId" clId="{5082AE6E-7569-481F-93E7-A807E51F3DE0}" dt="2022-10-04T04:47:10.887" v="5866" actId="478"/>
          <ac:spMkLst>
            <pc:docMk/>
            <pc:sldMk cId="515787995" sldId="280"/>
            <ac:spMk id="60" creationId="{33336308-90D1-4AA5-9777-35BA705C2EBE}"/>
          </ac:spMkLst>
        </pc:spChg>
        <pc:picChg chg="mod">
          <ac:chgData name="NUSRET TAS" userId="257c181775a523eb" providerId="LiveId" clId="{5082AE6E-7569-481F-93E7-A807E51F3DE0}" dt="2022-10-03T22:23:35.980" v="441" actId="1076"/>
          <ac:picMkLst>
            <pc:docMk/>
            <pc:sldMk cId="515787995" sldId="280"/>
            <ac:picMk id="5" creationId="{0870CD73-43DB-4C1B-8262-DD34C713CB68}"/>
          </ac:picMkLst>
        </pc:picChg>
        <pc:picChg chg="del">
          <ac:chgData name="NUSRET TAS" userId="257c181775a523eb" providerId="LiveId" clId="{5082AE6E-7569-481F-93E7-A807E51F3DE0}" dt="2022-10-04T02:40:38.554" v="3611" actId="478"/>
          <ac:picMkLst>
            <pc:docMk/>
            <pc:sldMk cId="515787995" sldId="280"/>
            <ac:picMk id="71" creationId="{25ED65F1-E617-42CF-9367-3376D2AB43A3}"/>
          </ac:picMkLst>
        </pc:picChg>
        <pc:picChg chg="mod">
          <ac:chgData name="NUSRET TAS" userId="257c181775a523eb" providerId="LiveId" clId="{5082AE6E-7569-481F-93E7-A807E51F3DE0}" dt="2022-10-05T07:21:12.271" v="8227" actId="1038"/>
          <ac:picMkLst>
            <pc:docMk/>
            <pc:sldMk cId="515787995" sldId="280"/>
            <ac:picMk id="72" creationId="{282374D3-6EF7-4CBB-AD0C-0FD25BB28C82}"/>
          </ac:picMkLst>
        </pc:picChg>
        <pc:cxnChg chg="mod">
          <ac:chgData name="NUSRET TAS" userId="257c181775a523eb" providerId="LiveId" clId="{5082AE6E-7569-481F-93E7-A807E51F3DE0}" dt="2022-10-04T02:41:53.656" v="3616" actId="14100"/>
          <ac:cxnSpMkLst>
            <pc:docMk/>
            <pc:sldMk cId="515787995" sldId="280"/>
            <ac:cxnSpMk id="34" creationId="{9301BD31-947E-446E-B6DE-01A98F7793E5}"/>
          </ac:cxnSpMkLst>
        </pc:cxnChg>
        <pc:cxnChg chg="del mod">
          <ac:chgData name="NUSRET TAS" userId="257c181775a523eb" providerId="LiveId" clId="{5082AE6E-7569-481F-93E7-A807E51F3DE0}" dt="2022-10-04T02:40:39.430" v="3612" actId="478"/>
          <ac:cxnSpMkLst>
            <pc:docMk/>
            <pc:sldMk cId="515787995" sldId="280"/>
            <ac:cxnSpMk id="51" creationId="{6939E30C-B352-44B3-9CFE-12C9E804C443}"/>
          </ac:cxnSpMkLst>
        </pc:cxnChg>
      </pc:sldChg>
      <pc:sldChg chg="modSp mod modAnim modShow modNotesTx">
        <pc:chgData name="NUSRET TAS" userId="257c181775a523eb" providerId="LiveId" clId="{5082AE6E-7569-481F-93E7-A807E51F3DE0}" dt="2022-10-04T23:20:30.351" v="7629" actId="729"/>
        <pc:sldMkLst>
          <pc:docMk/>
          <pc:sldMk cId="2786441898" sldId="281"/>
        </pc:sldMkLst>
        <pc:spChg chg="mod">
          <ac:chgData name="NUSRET TAS" userId="257c181775a523eb" providerId="LiveId" clId="{5082AE6E-7569-481F-93E7-A807E51F3DE0}" dt="2022-10-04T06:15:42.099" v="6788" actId="20577"/>
          <ac:spMkLst>
            <pc:docMk/>
            <pc:sldMk cId="2786441898" sldId="281"/>
            <ac:spMk id="3" creationId="{7343E099-9B31-4FF9-B3C3-BDCA83B89831}"/>
          </ac:spMkLst>
        </pc:spChg>
      </pc:sldChg>
      <pc:sldChg chg="modSp del mod ord modAnim">
        <pc:chgData name="NUSRET TAS" userId="257c181775a523eb" providerId="LiveId" clId="{5082AE6E-7569-481F-93E7-A807E51F3DE0}" dt="2022-10-04T02:37:57.764" v="3446" actId="47"/>
        <pc:sldMkLst>
          <pc:docMk/>
          <pc:sldMk cId="1704997316" sldId="282"/>
        </pc:sldMkLst>
        <pc:spChg chg="mod">
          <ac:chgData name="NUSRET TAS" userId="257c181775a523eb" providerId="LiveId" clId="{5082AE6E-7569-481F-93E7-A807E51F3DE0}" dt="2022-10-04T02:37:55.481" v="3445" actId="21"/>
          <ac:spMkLst>
            <pc:docMk/>
            <pc:sldMk cId="1704997316" sldId="282"/>
            <ac:spMk id="3" creationId="{7343E099-9B31-4FF9-B3C3-BDCA83B89831}"/>
          </ac:spMkLst>
        </pc:spChg>
        <pc:spChg chg="mod">
          <ac:chgData name="NUSRET TAS" userId="257c181775a523eb" providerId="LiveId" clId="{5082AE6E-7569-481F-93E7-A807E51F3DE0}" dt="2022-10-04T02:30:25.795" v="2840" actId="20577"/>
          <ac:spMkLst>
            <pc:docMk/>
            <pc:sldMk cId="1704997316" sldId="282"/>
            <ac:spMk id="5" creationId="{D4B4E286-6328-461C-A804-15E0052D8C2A}"/>
          </ac:spMkLst>
        </pc:spChg>
      </pc:sldChg>
      <pc:sldChg chg="modSp del mod">
        <pc:chgData name="NUSRET TAS" userId="257c181775a523eb" providerId="LiveId" clId="{5082AE6E-7569-481F-93E7-A807E51F3DE0}" dt="2022-10-04T02:40:12.095" v="3608" actId="47"/>
        <pc:sldMkLst>
          <pc:docMk/>
          <pc:sldMk cId="1683645109" sldId="283"/>
        </pc:sldMkLst>
        <pc:spChg chg="mod">
          <ac:chgData name="NUSRET TAS" userId="257c181775a523eb" providerId="LiveId" clId="{5082AE6E-7569-481F-93E7-A807E51F3DE0}" dt="2022-10-02T22:09:12.532" v="8" actId="20577"/>
          <ac:spMkLst>
            <pc:docMk/>
            <pc:sldMk cId="1683645109" sldId="283"/>
            <ac:spMk id="65" creationId="{7D945753-27D7-4552-A72F-7A6A5A2E3C20}"/>
          </ac:spMkLst>
        </pc:spChg>
        <pc:spChg chg="mod">
          <ac:chgData name="NUSRET TAS" userId="257c181775a523eb" providerId="LiveId" clId="{5082AE6E-7569-481F-93E7-A807E51F3DE0}" dt="2022-10-02T22:09:15.244" v="9" actId="20577"/>
          <ac:spMkLst>
            <pc:docMk/>
            <pc:sldMk cId="1683645109" sldId="283"/>
            <ac:spMk id="67" creationId="{809724E7-CB34-4FA5-B18C-E11BE69D829E}"/>
          </ac:spMkLst>
        </pc:spChg>
      </pc:sldChg>
      <pc:sldChg chg="delSp mod ord delAnim modShow">
        <pc:chgData name="NUSRET TAS" userId="257c181775a523eb" providerId="LiveId" clId="{5082AE6E-7569-481F-93E7-A807E51F3DE0}" dt="2022-10-04T23:20:30.351" v="7629" actId="729"/>
        <pc:sldMkLst>
          <pc:docMk/>
          <pc:sldMk cId="2056024120" sldId="284"/>
        </pc:sldMkLst>
        <pc:picChg chg="del">
          <ac:chgData name="NUSRET TAS" userId="257c181775a523eb" providerId="LiveId" clId="{5082AE6E-7569-481F-93E7-A807E51F3DE0}" dt="2022-10-04T04:44:14.948" v="5848" actId="478"/>
          <ac:picMkLst>
            <pc:docMk/>
            <pc:sldMk cId="2056024120" sldId="284"/>
            <ac:picMk id="42" creationId="{E53DAA44-0CC4-4114-9015-76106635A139}"/>
          </ac:picMkLst>
        </pc:picChg>
        <pc:picChg chg="del">
          <ac:chgData name="NUSRET TAS" userId="257c181775a523eb" providerId="LiveId" clId="{5082AE6E-7569-481F-93E7-A807E51F3DE0}" dt="2022-10-04T04:44:15.961" v="5849" actId="478"/>
          <ac:picMkLst>
            <pc:docMk/>
            <pc:sldMk cId="2056024120" sldId="284"/>
            <ac:picMk id="43" creationId="{6788EFB7-E7AA-4F7C-AECF-755B344F3538}"/>
          </ac:picMkLst>
        </pc:picChg>
      </pc:sldChg>
      <pc:sldChg chg="modSp mod modShow">
        <pc:chgData name="NUSRET TAS" userId="257c181775a523eb" providerId="LiveId" clId="{5082AE6E-7569-481F-93E7-A807E51F3DE0}" dt="2022-10-04T23:20:30.351" v="7629" actId="729"/>
        <pc:sldMkLst>
          <pc:docMk/>
          <pc:sldMk cId="1738686159" sldId="285"/>
        </pc:sldMkLst>
        <pc:spChg chg="mod">
          <ac:chgData name="NUSRET TAS" userId="257c181775a523eb" providerId="LiveId" clId="{5082AE6E-7569-481F-93E7-A807E51F3DE0}" dt="2022-10-04T06:14:00.246" v="6712" actId="20577"/>
          <ac:spMkLst>
            <pc:docMk/>
            <pc:sldMk cId="1738686159" sldId="285"/>
            <ac:spMk id="9" creationId="{64BDDF4B-4F23-49F1-854B-92934EECBDFC}"/>
          </ac:spMkLst>
        </pc:spChg>
        <pc:spChg chg="mod">
          <ac:chgData name="NUSRET TAS" userId="257c181775a523eb" providerId="LiveId" clId="{5082AE6E-7569-481F-93E7-A807E51F3DE0}" dt="2022-10-03T22:24:43.370" v="443" actId="14100"/>
          <ac:spMkLst>
            <pc:docMk/>
            <pc:sldMk cId="1738686159" sldId="285"/>
            <ac:spMk id="76" creationId="{ABFA62D2-AA9C-4DB1-981C-005774276785}"/>
          </ac:spMkLst>
        </pc:spChg>
      </pc:sldChg>
      <pc:sldChg chg="delSp modSp mod">
        <pc:chgData name="NUSRET TAS" userId="257c181775a523eb" providerId="LiveId" clId="{5082AE6E-7569-481F-93E7-A807E51F3DE0}" dt="2022-10-05T20:25:32.703" v="8881" actId="478"/>
        <pc:sldMkLst>
          <pc:docMk/>
          <pc:sldMk cId="1566261386" sldId="1352"/>
        </pc:sldMkLst>
        <pc:spChg chg="mod">
          <ac:chgData name="NUSRET TAS" userId="257c181775a523eb" providerId="LiveId" clId="{5082AE6E-7569-481F-93E7-A807E51F3DE0}" dt="2022-10-04T21:36:52.873" v="6849" actId="1076"/>
          <ac:spMkLst>
            <pc:docMk/>
            <pc:sldMk cId="1566261386" sldId="1352"/>
            <ac:spMk id="4" creationId="{2E95BE49-D5B5-6345-A235-211F5413DB85}"/>
          </ac:spMkLst>
        </pc:spChg>
        <pc:spChg chg="del">
          <ac:chgData name="NUSRET TAS" userId="257c181775a523eb" providerId="LiveId" clId="{5082AE6E-7569-481F-93E7-A807E51F3DE0}" dt="2022-10-05T20:25:32.703" v="8881" actId="478"/>
          <ac:spMkLst>
            <pc:docMk/>
            <pc:sldMk cId="1566261386" sldId="1352"/>
            <ac:spMk id="8" creationId="{48E122DD-510F-4FB3-BE21-8A404FE5D380}"/>
          </ac:spMkLst>
        </pc:spChg>
      </pc:sldChg>
      <pc:sldChg chg="delSp modSp mod modNotesTx">
        <pc:chgData name="NUSRET TAS" userId="257c181775a523eb" providerId="LiveId" clId="{5082AE6E-7569-481F-93E7-A807E51F3DE0}" dt="2022-10-05T20:25:41.417" v="8882" actId="478"/>
        <pc:sldMkLst>
          <pc:docMk/>
          <pc:sldMk cId="3254778039" sldId="1633"/>
        </pc:sldMkLst>
        <pc:spChg chg="del">
          <ac:chgData name="NUSRET TAS" userId="257c181775a523eb" providerId="LiveId" clId="{5082AE6E-7569-481F-93E7-A807E51F3DE0}" dt="2022-10-05T20:25:41.417" v="8882" actId="478"/>
          <ac:spMkLst>
            <pc:docMk/>
            <pc:sldMk cId="3254778039" sldId="1633"/>
            <ac:spMk id="2" creationId="{554B92CA-2AAA-4595-8973-523C39E65F0B}"/>
          </ac:spMkLst>
        </pc:spChg>
        <pc:spChg chg="mod">
          <ac:chgData name="NUSRET TAS" userId="257c181775a523eb" providerId="LiveId" clId="{5082AE6E-7569-481F-93E7-A807E51F3DE0}" dt="2022-10-03T20:40:04.205" v="410" actId="20577"/>
          <ac:spMkLst>
            <pc:docMk/>
            <pc:sldMk cId="3254778039" sldId="1633"/>
            <ac:spMk id="5" creationId="{8172AE5B-21CD-D548-AD72-3757124A6A04}"/>
          </ac:spMkLst>
        </pc:spChg>
      </pc:sldChg>
      <pc:sldChg chg="delSp modSp add mod delAnim modAnim modNotesTx">
        <pc:chgData name="NUSRET TAS" userId="257c181775a523eb" providerId="LiveId" clId="{5082AE6E-7569-481F-93E7-A807E51F3DE0}" dt="2022-10-05T19:17:10.582" v="8501" actId="114"/>
        <pc:sldMkLst>
          <pc:docMk/>
          <pc:sldMk cId="3137431254" sldId="1634"/>
        </pc:sldMkLst>
        <pc:spChg chg="mod">
          <ac:chgData name="NUSRET TAS" userId="257c181775a523eb" providerId="LiveId" clId="{5082AE6E-7569-481F-93E7-A807E51F3DE0}" dt="2022-10-05T16:46:59.885" v="8292" actId="20577"/>
          <ac:spMkLst>
            <pc:docMk/>
            <pc:sldMk cId="3137431254" sldId="1634"/>
            <ac:spMk id="2" creationId="{B4CE7D9F-39BB-4BE1-9018-9D27491F89FD}"/>
          </ac:spMkLst>
        </pc:spChg>
        <pc:spChg chg="mod">
          <ac:chgData name="NUSRET TAS" userId="257c181775a523eb" providerId="LiveId" clId="{5082AE6E-7569-481F-93E7-A807E51F3DE0}" dt="2022-10-05T19:17:10.582" v="8501" actId="114"/>
          <ac:spMkLst>
            <pc:docMk/>
            <pc:sldMk cId="3137431254" sldId="1634"/>
            <ac:spMk id="3" creationId="{DF176749-D1D0-47B0-9B48-110B6D1D81A4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10" creationId="{41EC9FF2-DC7B-4570-9973-041DDE9230F1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32" creationId="{1CF457CA-971F-4A0A-9424-AFD1ED012BA4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33" creationId="{8F453AF9-FD4D-4D97-AC8A-B2A2EAF942E1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34" creationId="{C1702572-0046-4AE8-BEB3-10F596404594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35" creationId="{FB34E010-E9D7-4D56-9F9F-1E08D8D5B31E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36" creationId="{C7566BFC-7070-4594-A376-F1753A130114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37" creationId="{65FDBB41-4C6F-40E3-9160-9567C3466F3E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38" creationId="{0E65AB95-3E17-4721-96FE-82D2E1BB837D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39" creationId="{9DD3BE15-56E2-459C-98B2-AD601FC11E3F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40" creationId="{92476818-FAB3-4D1C-8AC7-283EF667B316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41" creationId="{934C8B50-15B3-42AA-9A2E-0DF7B56AA87D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42" creationId="{7FCBBAC7-BBC3-4793-9213-4C4008F2015D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43" creationId="{11199FC4-CF04-412E-B4DA-2FC8D8C7F428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57" creationId="{4F9E0CA4-CF04-4331-9F12-314FD787F949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58" creationId="{9D0DAAD7-EF51-4F32-91BC-105E5C1C5EAB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59" creationId="{EAC76755-5472-4C80-AE45-8950DAD1AD8A}"/>
          </ac:spMkLst>
        </pc:spChg>
        <pc:spChg chg="del">
          <ac:chgData name="NUSRET TAS" userId="257c181775a523eb" providerId="LiveId" clId="{5082AE6E-7569-481F-93E7-A807E51F3DE0}" dt="2022-10-04T02:08:46.507" v="2070" actId="478"/>
          <ac:spMkLst>
            <pc:docMk/>
            <pc:sldMk cId="3137431254" sldId="1634"/>
            <ac:spMk id="60" creationId="{15B8C536-75EF-401D-BE0D-06B005DCC5BF}"/>
          </ac:spMkLst>
        </pc:spChg>
        <pc:picChg chg="del">
          <ac:chgData name="NUSRET TAS" userId="257c181775a523eb" providerId="LiveId" clId="{5082AE6E-7569-481F-93E7-A807E51F3DE0}" dt="2022-10-04T02:08:46.507" v="2070" actId="478"/>
          <ac:picMkLst>
            <pc:docMk/>
            <pc:sldMk cId="3137431254" sldId="1634"/>
            <ac:picMk id="4" creationId="{FD3A186A-F078-4D2A-8D2F-1F1BB185DD40}"/>
          </ac:picMkLst>
        </pc:picChg>
        <pc:picChg chg="del">
          <ac:chgData name="NUSRET TAS" userId="257c181775a523eb" providerId="LiveId" clId="{5082AE6E-7569-481F-93E7-A807E51F3DE0}" dt="2022-10-04T02:08:46.507" v="2070" actId="478"/>
          <ac:picMkLst>
            <pc:docMk/>
            <pc:sldMk cId="3137431254" sldId="1634"/>
            <ac:picMk id="11" creationId="{EE7A765B-529D-4BF9-A924-6E715E75D215}"/>
          </ac:picMkLst>
        </pc:picChg>
        <pc:picChg chg="del">
          <ac:chgData name="NUSRET TAS" userId="257c181775a523eb" providerId="LiveId" clId="{5082AE6E-7569-481F-93E7-A807E51F3DE0}" dt="2022-10-04T02:08:46.507" v="2070" actId="478"/>
          <ac:picMkLst>
            <pc:docMk/>
            <pc:sldMk cId="3137431254" sldId="1634"/>
            <ac:picMk id="18" creationId="{60C2A01B-5DC4-4BAD-98FF-4C5EFA8EA74A}"/>
          </ac:picMkLst>
        </pc:picChg>
        <pc:picChg chg="del">
          <ac:chgData name="NUSRET TAS" userId="257c181775a523eb" providerId="LiveId" clId="{5082AE6E-7569-481F-93E7-A807E51F3DE0}" dt="2022-10-04T02:08:46.507" v="2070" actId="478"/>
          <ac:picMkLst>
            <pc:docMk/>
            <pc:sldMk cId="3137431254" sldId="1634"/>
            <ac:picMk id="25" creationId="{1FC710AF-E86D-47AF-A029-CF8C8FE9767B}"/>
          </ac:picMkLst>
        </pc:picChg>
        <pc:cxnChg chg="del mod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5" creationId="{4E8C666E-7364-4C7A-BB14-DDE9BF69DF31}"/>
          </ac:cxnSpMkLst>
        </pc:cxnChg>
        <pc:cxnChg chg="del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6" creationId="{9CF357E8-BBE5-4283-970F-D670B6D692AC}"/>
          </ac:cxnSpMkLst>
        </pc:cxnChg>
        <pc:cxnChg chg="del mod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12" creationId="{48D28749-9AEB-401A-AF04-9D9179DFBAF5}"/>
          </ac:cxnSpMkLst>
        </pc:cxnChg>
        <pc:cxnChg chg="del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13" creationId="{7A065264-219D-4A46-B25B-575DDB9CB25C}"/>
          </ac:cxnSpMkLst>
        </pc:cxnChg>
        <pc:cxnChg chg="del mod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19" creationId="{0B5D74C0-D1E0-4C6A-8870-E8C26DABC953}"/>
          </ac:cxnSpMkLst>
        </pc:cxnChg>
        <pc:cxnChg chg="del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20" creationId="{A2AB14B7-5420-48A1-9133-B7EA60FF3934}"/>
          </ac:cxnSpMkLst>
        </pc:cxnChg>
        <pc:cxnChg chg="del mod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24" creationId="{2DFEEEF6-DCD5-442B-9F8E-6E1FBE0FD33E}"/>
          </ac:cxnSpMkLst>
        </pc:cxnChg>
        <pc:cxnChg chg="del mod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26" creationId="{6C39FB82-98BB-4F4E-8E54-37776ED3CEE1}"/>
          </ac:cxnSpMkLst>
        </pc:cxnChg>
        <pc:cxnChg chg="del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27" creationId="{932F8ED4-AF1B-4196-B991-B8BE85C66AAC}"/>
          </ac:cxnSpMkLst>
        </pc:cxnChg>
        <pc:cxnChg chg="del mod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44" creationId="{55C14678-DFBA-4275-B29F-09D69D57C279}"/>
          </ac:cxnSpMkLst>
        </pc:cxnChg>
        <pc:cxnChg chg="del mod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49" creationId="{9C61F304-AC6A-450A-AB18-BF5117BB277E}"/>
          </ac:cxnSpMkLst>
        </pc:cxnChg>
        <pc:cxnChg chg="del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50" creationId="{D92E86B1-2191-4F65-BA31-3444FEB21FF4}"/>
          </ac:cxnSpMkLst>
        </pc:cxnChg>
        <pc:cxnChg chg="del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51" creationId="{861EB0C2-A323-487D-B9A2-208AF3E33D4C}"/>
          </ac:cxnSpMkLst>
        </pc:cxnChg>
        <pc:cxnChg chg="del mod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52" creationId="{E4957F6E-3431-4719-AE36-C7E5AA0AEAE6}"/>
          </ac:cxnSpMkLst>
        </pc:cxnChg>
        <pc:cxnChg chg="del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53" creationId="{12C03B8A-05B2-4F42-9F7F-F2E38A63C832}"/>
          </ac:cxnSpMkLst>
        </pc:cxnChg>
        <pc:cxnChg chg="del">
          <ac:chgData name="NUSRET TAS" userId="257c181775a523eb" providerId="LiveId" clId="{5082AE6E-7569-481F-93E7-A807E51F3DE0}" dt="2022-10-04T02:08:46.507" v="2070" actId="478"/>
          <ac:cxnSpMkLst>
            <pc:docMk/>
            <pc:sldMk cId="3137431254" sldId="1634"/>
            <ac:cxnSpMk id="54" creationId="{92F8FFBD-0F86-4046-9E60-3F0F57C3887E}"/>
          </ac:cxnSpMkLst>
        </pc:cxnChg>
      </pc:sldChg>
      <pc:sldChg chg="modSp add mod ord addAnim delAnim modAnim">
        <pc:chgData name="NUSRET TAS" userId="257c181775a523eb" providerId="LiveId" clId="{5082AE6E-7569-481F-93E7-A807E51F3DE0}" dt="2022-10-05T16:58:40.912" v="8377" actId="20577"/>
        <pc:sldMkLst>
          <pc:docMk/>
          <pc:sldMk cId="2562281804" sldId="1635"/>
        </pc:sldMkLst>
        <pc:spChg chg="mod">
          <ac:chgData name="NUSRET TAS" userId="257c181775a523eb" providerId="LiveId" clId="{5082AE6E-7569-481F-93E7-A807E51F3DE0}" dt="2022-10-05T16:58:40.912" v="8377" actId="20577"/>
          <ac:spMkLst>
            <pc:docMk/>
            <pc:sldMk cId="2562281804" sldId="1635"/>
            <ac:spMk id="3" creationId="{7343E099-9B31-4FF9-B3C3-BDCA83B89831}"/>
          </ac:spMkLst>
        </pc:spChg>
      </pc:sldChg>
      <pc:sldChg chg="modSp add mod modShow">
        <pc:chgData name="NUSRET TAS" userId="257c181775a523eb" providerId="LiveId" clId="{5082AE6E-7569-481F-93E7-A807E51F3DE0}" dt="2022-10-04T04:04:44.072" v="4890" actId="729"/>
        <pc:sldMkLst>
          <pc:docMk/>
          <pc:sldMk cId="2548418410" sldId="1636"/>
        </pc:sldMkLst>
        <pc:spChg chg="mod">
          <ac:chgData name="NUSRET TAS" userId="257c181775a523eb" providerId="LiveId" clId="{5082AE6E-7569-481F-93E7-A807E51F3DE0}" dt="2022-10-04T02:41:03.605" v="3613" actId="1076"/>
          <ac:spMkLst>
            <pc:docMk/>
            <pc:sldMk cId="2548418410" sldId="1636"/>
            <ac:spMk id="42" creationId="{5ED12C6F-D4B2-420B-AE27-0115F4C89906}"/>
          </ac:spMkLst>
        </pc:spChg>
        <pc:spChg chg="mod">
          <ac:chgData name="NUSRET TAS" userId="257c181775a523eb" providerId="LiveId" clId="{5082AE6E-7569-481F-93E7-A807E51F3DE0}" dt="2022-10-04T02:41:20.127" v="3614" actId="1076"/>
          <ac:spMkLst>
            <pc:docMk/>
            <pc:sldMk cId="2548418410" sldId="1636"/>
            <ac:spMk id="55" creationId="{E32B665B-BA45-420A-81D6-A2D1CB31A26B}"/>
          </ac:spMkLst>
        </pc:spChg>
      </pc:sldChg>
      <pc:sldChg chg="addSp delSp modSp add mod ord delAnim modAnim">
        <pc:chgData name="NUSRET TAS" userId="257c181775a523eb" providerId="LiveId" clId="{5082AE6E-7569-481F-93E7-A807E51F3DE0}" dt="2022-10-05T07:12:53.441" v="8208" actId="20577"/>
        <pc:sldMkLst>
          <pc:docMk/>
          <pc:sldMk cId="3131567509" sldId="1637"/>
        </pc:sldMkLst>
        <pc:spChg chg="mod">
          <ac:chgData name="NUSRET TAS" userId="257c181775a523eb" providerId="LiveId" clId="{5082AE6E-7569-481F-93E7-A807E51F3DE0}" dt="2022-10-05T07:12:53.441" v="8208" actId="20577"/>
          <ac:spMkLst>
            <pc:docMk/>
            <pc:sldMk cId="3131567509" sldId="1637"/>
            <ac:spMk id="3" creationId="{7343E099-9B31-4FF9-B3C3-BDCA83B89831}"/>
          </ac:spMkLst>
        </pc:spChg>
        <pc:spChg chg="mod">
          <ac:chgData name="NUSRET TAS" userId="257c181775a523eb" providerId="LiveId" clId="{5082AE6E-7569-481F-93E7-A807E51F3DE0}" dt="2022-10-04T02:42:46.744" v="3646" actId="20577"/>
          <ac:spMkLst>
            <pc:docMk/>
            <pc:sldMk cId="3131567509" sldId="1637"/>
            <ac:spMk id="5" creationId="{D4B4E286-6328-461C-A804-15E0052D8C2A}"/>
          </ac:spMkLst>
        </pc:spChg>
        <pc:spChg chg="add mod">
          <ac:chgData name="NUSRET TAS" userId="257c181775a523eb" providerId="LiveId" clId="{5082AE6E-7569-481F-93E7-A807E51F3DE0}" dt="2022-10-04T02:53:05.410" v="4264" actId="1076"/>
          <ac:spMkLst>
            <pc:docMk/>
            <pc:sldMk cId="3131567509" sldId="1637"/>
            <ac:spMk id="6" creationId="{A4104D17-1D35-421E-A3A6-46324A019884}"/>
          </ac:spMkLst>
        </pc:spChg>
        <pc:spChg chg="add mod">
          <ac:chgData name="NUSRET TAS" userId="257c181775a523eb" providerId="LiveId" clId="{5082AE6E-7569-481F-93E7-A807E51F3DE0}" dt="2022-10-04T02:53:05.410" v="4264" actId="1076"/>
          <ac:spMkLst>
            <pc:docMk/>
            <pc:sldMk cId="3131567509" sldId="1637"/>
            <ac:spMk id="7" creationId="{4221BC15-AD19-4F2A-A1EA-BF16E3CD7A79}"/>
          </ac:spMkLst>
        </pc:spChg>
        <pc:spChg chg="add mod">
          <ac:chgData name="NUSRET TAS" userId="257c181775a523eb" providerId="LiveId" clId="{5082AE6E-7569-481F-93E7-A807E51F3DE0}" dt="2022-10-04T02:53:05.410" v="4264" actId="1076"/>
          <ac:spMkLst>
            <pc:docMk/>
            <pc:sldMk cId="3131567509" sldId="1637"/>
            <ac:spMk id="10" creationId="{C19BAEDC-3AA9-4D41-8295-788FB4986F22}"/>
          </ac:spMkLst>
        </pc:spChg>
        <pc:spChg chg="add mod">
          <ac:chgData name="NUSRET TAS" userId="257c181775a523eb" providerId="LiveId" clId="{5082AE6E-7569-481F-93E7-A807E51F3DE0}" dt="2022-10-04T02:53:05.410" v="4264" actId="1076"/>
          <ac:spMkLst>
            <pc:docMk/>
            <pc:sldMk cId="3131567509" sldId="1637"/>
            <ac:spMk id="11" creationId="{94813208-66E5-4287-8B36-DE298177FACD}"/>
          </ac:spMkLst>
        </pc:spChg>
        <pc:spChg chg="add del mod">
          <ac:chgData name="NUSRET TAS" userId="257c181775a523eb" providerId="LiveId" clId="{5082AE6E-7569-481F-93E7-A807E51F3DE0}" dt="2022-10-04T02:47:23.119" v="4006"/>
          <ac:spMkLst>
            <pc:docMk/>
            <pc:sldMk cId="3131567509" sldId="1637"/>
            <ac:spMk id="12" creationId="{518B6EF7-D8E0-48FD-8553-9E038B44DAD6}"/>
          </ac:spMkLst>
        </pc:spChg>
        <pc:spChg chg="add mod">
          <ac:chgData name="NUSRET TAS" userId="257c181775a523eb" providerId="LiveId" clId="{5082AE6E-7569-481F-93E7-A807E51F3DE0}" dt="2022-10-04T02:53:05.410" v="4264" actId="1076"/>
          <ac:spMkLst>
            <pc:docMk/>
            <pc:sldMk cId="3131567509" sldId="1637"/>
            <ac:spMk id="13" creationId="{53DC6E4D-2D16-4524-B4C0-BA4F619CC749}"/>
          </ac:spMkLst>
        </pc:spChg>
        <pc:spChg chg="add mod">
          <ac:chgData name="NUSRET TAS" userId="257c181775a523eb" providerId="LiveId" clId="{5082AE6E-7569-481F-93E7-A807E51F3DE0}" dt="2022-10-04T02:53:05.410" v="4264" actId="1076"/>
          <ac:spMkLst>
            <pc:docMk/>
            <pc:sldMk cId="3131567509" sldId="1637"/>
            <ac:spMk id="14" creationId="{81882593-46EB-4DF7-899D-207FA6C247A5}"/>
          </ac:spMkLst>
        </pc:spChg>
        <pc:picChg chg="add mod">
          <ac:chgData name="NUSRET TAS" userId="257c181775a523eb" providerId="LiveId" clId="{5082AE6E-7569-481F-93E7-A807E51F3DE0}" dt="2022-10-04T02:53:05.410" v="4264" actId="1076"/>
          <ac:picMkLst>
            <pc:docMk/>
            <pc:sldMk cId="3131567509" sldId="1637"/>
            <ac:picMk id="15" creationId="{11A50EEA-4351-430D-A427-79E5281C2D8B}"/>
          </ac:picMkLst>
        </pc:picChg>
        <pc:picChg chg="add mod ord">
          <ac:chgData name="NUSRET TAS" userId="257c181775a523eb" providerId="LiveId" clId="{5082AE6E-7569-481F-93E7-A807E51F3DE0}" dt="2022-10-04T04:45:28.230" v="5858" actId="167"/>
          <ac:picMkLst>
            <pc:docMk/>
            <pc:sldMk cId="3131567509" sldId="1637"/>
            <ac:picMk id="16" creationId="{D197A1B7-9C6E-4FB3-880E-327BC7E326B8}"/>
          </ac:picMkLst>
        </pc:picChg>
        <pc:picChg chg="add del mod">
          <ac:chgData name="NUSRET TAS" userId="257c181775a523eb" providerId="LiveId" clId="{5082AE6E-7569-481F-93E7-A807E51F3DE0}" dt="2022-10-04T02:46:08.186" v="3996" actId="478"/>
          <ac:picMkLst>
            <pc:docMk/>
            <pc:sldMk cId="3131567509" sldId="1637"/>
            <ac:picMk id="17" creationId="{2CD341E7-2A87-4852-ABD1-4F7BD8B66E42}"/>
          </ac:picMkLst>
        </pc:picChg>
        <pc:picChg chg="add mod ord">
          <ac:chgData name="NUSRET TAS" userId="257c181775a523eb" providerId="LiveId" clId="{5082AE6E-7569-481F-93E7-A807E51F3DE0}" dt="2022-10-04T04:45:24.477" v="5857" actId="167"/>
          <ac:picMkLst>
            <pc:docMk/>
            <pc:sldMk cId="3131567509" sldId="1637"/>
            <ac:picMk id="18" creationId="{01C8698B-AAFA-428E-9FEB-7853088F7DB0}"/>
          </ac:picMkLst>
        </pc:picChg>
        <pc:picChg chg="add mod">
          <ac:chgData name="NUSRET TAS" userId="257c181775a523eb" providerId="LiveId" clId="{5082AE6E-7569-481F-93E7-A807E51F3DE0}" dt="2022-10-04T02:53:13.660" v="4265" actId="1076"/>
          <ac:picMkLst>
            <pc:docMk/>
            <pc:sldMk cId="3131567509" sldId="1637"/>
            <ac:picMk id="19" creationId="{A17DD257-2314-4110-96FB-AD9178C99C4A}"/>
          </ac:picMkLst>
        </pc:picChg>
        <pc:cxnChg chg="add mod">
          <ac:chgData name="NUSRET TAS" userId="257c181775a523eb" providerId="LiveId" clId="{5082AE6E-7569-481F-93E7-A807E51F3DE0}" dt="2022-10-04T02:53:05.410" v="4264" actId="1076"/>
          <ac:cxnSpMkLst>
            <pc:docMk/>
            <pc:sldMk cId="3131567509" sldId="1637"/>
            <ac:cxnSpMk id="8" creationId="{F434BFA7-3A30-4954-8843-0464FFE7B810}"/>
          </ac:cxnSpMkLst>
        </pc:cxnChg>
        <pc:cxnChg chg="add mod">
          <ac:chgData name="NUSRET TAS" userId="257c181775a523eb" providerId="LiveId" clId="{5082AE6E-7569-481F-93E7-A807E51F3DE0}" dt="2022-10-04T02:53:05.410" v="4264" actId="1076"/>
          <ac:cxnSpMkLst>
            <pc:docMk/>
            <pc:sldMk cId="3131567509" sldId="1637"/>
            <ac:cxnSpMk id="9" creationId="{BC5BD34B-E039-4250-AE41-B629410A85CA}"/>
          </ac:cxnSpMkLst>
        </pc:cxnChg>
      </pc:sldChg>
      <pc:sldChg chg="addSp delSp modSp add mod ord addAnim delAnim modAnim">
        <pc:chgData name="NUSRET TAS" userId="257c181775a523eb" providerId="LiveId" clId="{5082AE6E-7569-481F-93E7-A807E51F3DE0}" dt="2022-10-05T18:07:15.600" v="8434"/>
        <pc:sldMkLst>
          <pc:docMk/>
          <pc:sldMk cId="3097368360" sldId="1638"/>
        </pc:sldMkLst>
        <pc:spChg chg="add del">
          <ac:chgData name="NUSRET TAS" userId="257c181775a523eb" providerId="LiveId" clId="{5082AE6E-7569-481F-93E7-A807E51F3DE0}" dt="2022-10-04T04:02:24.963" v="4857" actId="478"/>
          <ac:spMkLst>
            <pc:docMk/>
            <pc:sldMk cId="3097368360" sldId="1638"/>
            <ac:spMk id="2" creationId="{C67FAE9A-A516-4FA1-8A06-246979004A61}"/>
          </ac:spMkLst>
        </pc:spChg>
        <pc:spChg chg="mod ord">
          <ac:chgData name="NUSRET TAS" userId="257c181775a523eb" providerId="LiveId" clId="{5082AE6E-7569-481F-93E7-A807E51F3DE0}" dt="2022-10-04T06:02:46.094" v="6374" actId="20577"/>
          <ac:spMkLst>
            <pc:docMk/>
            <pc:sldMk cId="3097368360" sldId="1638"/>
            <ac:spMk id="3" creationId="{7343E099-9B31-4FF9-B3C3-BDCA83B89831}"/>
          </ac:spMkLst>
        </pc:spChg>
        <pc:spChg chg="mod">
          <ac:chgData name="NUSRET TAS" userId="257c181775a523eb" providerId="LiveId" clId="{5082AE6E-7569-481F-93E7-A807E51F3DE0}" dt="2022-10-04T23:20:08.185" v="7611" actId="20577"/>
          <ac:spMkLst>
            <pc:docMk/>
            <pc:sldMk cId="3097368360" sldId="1638"/>
            <ac:spMk id="5" creationId="{D4B4E286-6328-461C-A804-15E0052D8C2A}"/>
          </ac:spMkLst>
        </pc:spChg>
        <pc:spChg chg="del">
          <ac:chgData name="NUSRET TAS" userId="257c181775a523eb" providerId="LiveId" clId="{5082AE6E-7569-481F-93E7-A807E51F3DE0}" dt="2022-10-04T02:53:59.710" v="4267" actId="478"/>
          <ac:spMkLst>
            <pc:docMk/>
            <pc:sldMk cId="3097368360" sldId="1638"/>
            <ac:spMk id="6" creationId="{A4104D17-1D35-421E-A3A6-46324A019884}"/>
          </ac:spMkLst>
        </pc:spChg>
        <pc:spChg chg="del">
          <ac:chgData name="NUSRET TAS" userId="257c181775a523eb" providerId="LiveId" clId="{5082AE6E-7569-481F-93E7-A807E51F3DE0}" dt="2022-10-04T02:53:59.710" v="4267" actId="478"/>
          <ac:spMkLst>
            <pc:docMk/>
            <pc:sldMk cId="3097368360" sldId="1638"/>
            <ac:spMk id="7" creationId="{4221BC15-AD19-4F2A-A1EA-BF16E3CD7A79}"/>
          </ac:spMkLst>
        </pc:spChg>
        <pc:spChg chg="del">
          <ac:chgData name="NUSRET TAS" userId="257c181775a523eb" providerId="LiveId" clId="{5082AE6E-7569-481F-93E7-A807E51F3DE0}" dt="2022-10-04T02:53:59.710" v="4267" actId="478"/>
          <ac:spMkLst>
            <pc:docMk/>
            <pc:sldMk cId="3097368360" sldId="1638"/>
            <ac:spMk id="10" creationId="{C19BAEDC-3AA9-4D41-8295-788FB4986F22}"/>
          </ac:spMkLst>
        </pc:spChg>
        <pc:spChg chg="del">
          <ac:chgData name="NUSRET TAS" userId="257c181775a523eb" providerId="LiveId" clId="{5082AE6E-7569-481F-93E7-A807E51F3DE0}" dt="2022-10-04T02:53:59.710" v="4267" actId="478"/>
          <ac:spMkLst>
            <pc:docMk/>
            <pc:sldMk cId="3097368360" sldId="1638"/>
            <ac:spMk id="11" creationId="{94813208-66E5-4287-8B36-DE298177FACD}"/>
          </ac:spMkLst>
        </pc:spChg>
        <pc:spChg chg="add mod">
          <ac:chgData name="NUSRET TAS" userId="257c181775a523eb" providerId="LiveId" clId="{5082AE6E-7569-481F-93E7-A807E51F3DE0}" dt="2022-10-04T04:03:11.693" v="4885" actId="113"/>
          <ac:spMkLst>
            <pc:docMk/>
            <pc:sldMk cId="3097368360" sldId="1638"/>
            <ac:spMk id="12" creationId="{03406913-91EF-4C2D-B2DC-D8EDA390DA7E}"/>
          </ac:spMkLst>
        </pc:spChg>
        <pc:spChg chg="del">
          <ac:chgData name="NUSRET TAS" userId="257c181775a523eb" providerId="LiveId" clId="{5082AE6E-7569-481F-93E7-A807E51F3DE0}" dt="2022-10-04T02:53:59.710" v="4267" actId="478"/>
          <ac:spMkLst>
            <pc:docMk/>
            <pc:sldMk cId="3097368360" sldId="1638"/>
            <ac:spMk id="13" creationId="{53DC6E4D-2D16-4524-B4C0-BA4F619CC749}"/>
          </ac:spMkLst>
        </pc:spChg>
        <pc:spChg chg="del">
          <ac:chgData name="NUSRET TAS" userId="257c181775a523eb" providerId="LiveId" clId="{5082AE6E-7569-481F-93E7-A807E51F3DE0}" dt="2022-10-04T02:53:59.710" v="4267" actId="478"/>
          <ac:spMkLst>
            <pc:docMk/>
            <pc:sldMk cId="3097368360" sldId="1638"/>
            <ac:spMk id="14" creationId="{81882593-46EB-4DF7-899D-207FA6C247A5}"/>
          </ac:spMkLst>
        </pc:spChg>
        <pc:spChg chg="add mod">
          <ac:chgData name="NUSRET TAS" userId="257c181775a523eb" providerId="LiveId" clId="{5082AE6E-7569-481F-93E7-A807E51F3DE0}" dt="2022-10-04T02:55:24.714" v="4286" actId="1076"/>
          <ac:spMkLst>
            <pc:docMk/>
            <pc:sldMk cId="3097368360" sldId="1638"/>
            <ac:spMk id="17" creationId="{CFF79E07-CD29-401F-A328-550621D23A2A}"/>
          </ac:spMkLst>
        </pc:spChg>
        <pc:spChg chg="add mod">
          <ac:chgData name="NUSRET TAS" userId="257c181775a523eb" providerId="LiveId" clId="{5082AE6E-7569-481F-93E7-A807E51F3DE0}" dt="2022-10-04T03:44:27.817" v="4291" actId="1076"/>
          <ac:spMkLst>
            <pc:docMk/>
            <pc:sldMk cId="3097368360" sldId="1638"/>
            <ac:spMk id="21" creationId="{E2AC4DBA-BED3-4849-9A7C-DBC9628274DC}"/>
          </ac:spMkLst>
        </pc:spChg>
        <pc:spChg chg="add mod">
          <ac:chgData name="NUSRET TAS" userId="257c181775a523eb" providerId="LiveId" clId="{5082AE6E-7569-481F-93E7-A807E51F3DE0}" dt="2022-10-04T02:55:24.714" v="4286" actId="1076"/>
          <ac:spMkLst>
            <pc:docMk/>
            <pc:sldMk cId="3097368360" sldId="1638"/>
            <ac:spMk id="22" creationId="{D75E6F89-3D72-4504-9733-3532865D4D19}"/>
          </ac:spMkLst>
        </pc:spChg>
        <pc:spChg chg="add mod">
          <ac:chgData name="NUSRET TAS" userId="257c181775a523eb" providerId="LiveId" clId="{5082AE6E-7569-481F-93E7-A807E51F3DE0}" dt="2022-10-04T02:55:51.985" v="4288" actId="1076"/>
          <ac:spMkLst>
            <pc:docMk/>
            <pc:sldMk cId="3097368360" sldId="1638"/>
            <ac:spMk id="25" creationId="{3D9FFBC6-1D21-4883-A618-E8D4A8BFFE04}"/>
          </ac:spMkLst>
        </pc:spChg>
        <pc:spChg chg="add mod">
          <ac:chgData name="NUSRET TAS" userId="257c181775a523eb" providerId="LiveId" clId="{5082AE6E-7569-481F-93E7-A807E51F3DE0}" dt="2022-10-04T06:02:34.362" v="6356" actId="20577"/>
          <ac:spMkLst>
            <pc:docMk/>
            <pc:sldMk cId="3097368360" sldId="1638"/>
            <ac:spMk id="26" creationId="{6D56ED63-C880-40B1-8A63-4520AD392F43}"/>
          </ac:spMkLst>
        </pc:spChg>
        <pc:spChg chg="add mod">
          <ac:chgData name="NUSRET TAS" userId="257c181775a523eb" providerId="LiveId" clId="{5082AE6E-7569-481F-93E7-A807E51F3DE0}" dt="2022-10-04T02:55:24.714" v="4286" actId="1076"/>
          <ac:spMkLst>
            <pc:docMk/>
            <pc:sldMk cId="3097368360" sldId="1638"/>
            <ac:spMk id="27" creationId="{79E3EEBA-8FEC-4371-B0D0-346A2FDE612E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31" creationId="{319CDB8E-885B-4BBC-8FE4-488C069F67FC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33" creationId="{0AE3F8C2-C29A-466A-B968-04ECE3F9B670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34" creationId="{FA8191D2-B172-4F93-8653-11FACFC67090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36" creationId="{CD13A915-B6F3-4C98-A317-47D4B91FF629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37" creationId="{E5ABECA0-5D5E-4343-A892-E31CBB2D05C7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39" creationId="{D0C507D0-C73A-4C28-8637-C4DA73E56AC9}"/>
          </ac:spMkLst>
        </pc:spChg>
        <pc:spChg chg="add mod">
          <ac:chgData name="NUSRET TAS" userId="257c181775a523eb" providerId="LiveId" clId="{5082AE6E-7569-481F-93E7-A807E51F3DE0}" dt="2022-10-04T03:44:31.745" v="4293" actId="20577"/>
          <ac:spMkLst>
            <pc:docMk/>
            <pc:sldMk cId="3097368360" sldId="1638"/>
            <ac:spMk id="40" creationId="{CDDA48A6-CBBC-44A8-8419-0A731150819B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41" creationId="{6E888FEE-2C60-477E-BCAC-BBCEC417559D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42" creationId="{0859FF79-B4C0-488B-AAB9-AC60F929F355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43" creationId="{3D7AE5FF-5374-4EEC-96A1-23057D862E30}"/>
          </ac:spMkLst>
        </pc:spChg>
        <pc:spChg chg="add mod">
          <ac:chgData name="NUSRET TAS" userId="257c181775a523eb" providerId="LiveId" clId="{5082AE6E-7569-481F-93E7-A807E51F3DE0}" dt="2022-10-05T07:34:37.666" v="8236" actId="20577"/>
          <ac:spMkLst>
            <pc:docMk/>
            <pc:sldMk cId="3097368360" sldId="1638"/>
            <ac:spMk id="43" creationId="{F058E7AC-1D2B-4D18-8F38-4E71B7368D6E}"/>
          </ac:spMkLst>
        </pc:spChg>
        <pc:spChg chg="add mod">
          <ac:chgData name="NUSRET TAS" userId="257c181775a523eb" providerId="LiveId" clId="{5082AE6E-7569-481F-93E7-A807E51F3DE0}" dt="2022-10-04T03:52:07.006" v="4793" actId="20577"/>
          <ac:spMkLst>
            <pc:docMk/>
            <pc:sldMk cId="3097368360" sldId="1638"/>
            <ac:spMk id="47" creationId="{CDBA6F3D-C73D-473D-BC85-0495DD18FE58}"/>
          </ac:spMkLst>
        </pc:spChg>
        <pc:spChg chg="add del mod">
          <ac:chgData name="NUSRET TAS" userId="257c181775a523eb" providerId="LiveId" clId="{5082AE6E-7569-481F-93E7-A807E51F3DE0}" dt="2022-10-04T02:54:38.139" v="4279" actId="478"/>
          <ac:spMkLst>
            <pc:docMk/>
            <pc:sldMk cId="3097368360" sldId="1638"/>
            <ac:spMk id="49" creationId="{6BBAB411-747C-4C89-AF97-3404D4D2FD93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50" creationId="{B263561B-D723-4D99-B524-849A2BD8B5C2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52" creationId="{43E4347C-3B18-4062-B121-FF032C431D52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53" creationId="{73C2132D-7153-4995-9532-38D5CAF4B491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56" creationId="{9F068C9B-F9D8-4BE7-BA06-11BBA7561976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57" creationId="{4788875A-4427-4937-A665-4802C3A7BF5F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58" creationId="{59C986F8-8883-44D5-B6C6-CA08320739E0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62" creationId="{0380E22F-97F9-4BC2-85A2-A268B64A9DC5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64" creationId="{C0F736C3-6C25-42B0-94E7-DDCF5E210F8A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65" creationId="{2C1390C3-FEA6-4435-A917-9494940A4ED2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67" creationId="{9DE2CA47-4DA7-43CC-8C7D-3030FCA71E14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68" creationId="{2734932D-46C8-4130-88C8-6D3D811B73BE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70" creationId="{6E6FD308-6C77-4202-831C-E76181580D55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71" creationId="{3F755AAE-C766-4661-B66F-A1F78A79CF85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72" creationId="{38B9C55F-0614-4CE4-94B2-D9E8606594DE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73" creationId="{885E26AF-4B4C-440C-BBFE-FB4571ECCBC9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74" creationId="{3685E746-D3FA-425C-8E15-0181C168F1D6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78" creationId="{B8BED76A-EFE4-445C-92DA-58B3C1E76632}"/>
          </ac:spMkLst>
        </pc:spChg>
        <pc:spChg chg="add del mod">
          <ac:chgData name="NUSRET TAS" userId="257c181775a523eb" providerId="LiveId" clId="{5082AE6E-7569-481F-93E7-A807E51F3DE0}" dt="2022-10-04T02:54:22.963" v="4277"/>
          <ac:spMkLst>
            <pc:docMk/>
            <pc:sldMk cId="3097368360" sldId="1638"/>
            <ac:spMk id="80" creationId="{A8100412-C3AC-4788-9199-4D3C4460446C}"/>
          </ac:spMkLst>
        </pc:spChg>
        <pc:spChg chg="add mod">
          <ac:chgData name="NUSRET TAS" userId="257c181775a523eb" providerId="LiveId" clId="{5082AE6E-7569-481F-93E7-A807E51F3DE0}" dt="2022-10-04T03:45:17.242" v="4297" actId="1076"/>
          <ac:spMkLst>
            <pc:docMk/>
            <pc:sldMk cId="3097368360" sldId="1638"/>
            <ac:spMk id="87" creationId="{E67B005D-0B6D-4963-9643-08A29C6AFE03}"/>
          </ac:spMkLst>
        </pc:spChg>
        <pc:spChg chg="add mod">
          <ac:chgData name="NUSRET TAS" userId="257c181775a523eb" providerId="LiveId" clId="{5082AE6E-7569-481F-93E7-A807E51F3DE0}" dt="2022-10-04T03:45:17.242" v="4297" actId="1076"/>
          <ac:spMkLst>
            <pc:docMk/>
            <pc:sldMk cId="3097368360" sldId="1638"/>
            <ac:spMk id="88" creationId="{FC81A4A8-CE2A-4BA8-9687-3A508C922A0D}"/>
          </ac:spMkLst>
        </pc:spChg>
        <pc:spChg chg="add mod">
          <ac:chgData name="NUSRET TAS" userId="257c181775a523eb" providerId="LiveId" clId="{5082AE6E-7569-481F-93E7-A807E51F3DE0}" dt="2022-10-04T03:45:17.242" v="4297" actId="1076"/>
          <ac:spMkLst>
            <pc:docMk/>
            <pc:sldMk cId="3097368360" sldId="1638"/>
            <ac:spMk id="89" creationId="{D472BEB5-C45A-4831-8292-D8EE61624BCE}"/>
          </ac:spMkLst>
        </pc:spChg>
        <pc:spChg chg="add mod">
          <ac:chgData name="NUSRET TAS" userId="257c181775a523eb" providerId="LiveId" clId="{5082AE6E-7569-481F-93E7-A807E51F3DE0}" dt="2022-10-04T03:45:17.242" v="4297" actId="1076"/>
          <ac:spMkLst>
            <pc:docMk/>
            <pc:sldMk cId="3097368360" sldId="1638"/>
            <ac:spMk id="90" creationId="{E97090F3-5DC5-4A57-BB51-586A6A20DC77}"/>
          </ac:spMkLst>
        </pc:spChg>
        <pc:spChg chg="add mod">
          <ac:chgData name="NUSRET TAS" userId="257c181775a523eb" providerId="LiveId" clId="{5082AE6E-7569-481F-93E7-A807E51F3DE0}" dt="2022-10-04T03:45:17.242" v="4297" actId="1076"/>
          <ac:spMkLst>
            <pc:docMk/>
            <pc:sldMk cId="3097368360" sldId="1638"/>
            <ac:spMk id="91" creationId="{424A8EDC-B0D2-4F1D-B5C3-114CD6AC3254}"/>
          </ac:spMkLst>
        </pc:spChg>
        <pc:spChg chg="add mod">
          <ac:chgData name="NUSRET TAS" userId="257c181775a523eb" providerId="LiveId" clId="{5082AE6E-7569-481F-93E7-A807E51F3DE0}" dt="2022-10-04T03:45:17.242" v="4297" actId="1076"/>
          <ac:spMkLst>
            <pc:docMk/>
            <pc:sldMk cId="3097368360" sldId="1638"/>
            <ac:spMk id="92" creationId="{3B5AA37A-CF2F-4FAD-A36E-4B97DBE3F975}"/>
          </ac:spMkLst>
        </pc:spChg>
        <pc:spChg chg="add mod">
          <ac:chgData name="NUSRET TAS" userId="257c181775a523eb" providerId="LiveId" clId="{5082AE6E-7569-481F-93E7-A807E51F3DE0}" dt="2022-10-04T03:45:17.242" v="4297" actId="1076"/>
          <ac:spMkLst>
            <pc:docMk/>
            <pc:sldMk cId="3097368360" sldId="1638"/>
            <ac:spMk id="93" creationId="{E83B93D3-D590-4913-83D4-0B2B27ACA092}"/>
          </ac:spMkLst>
        </pc:spChg>
        <pc:spChg chg="add mod">
          <ac:chgData name="NUSRET TAS" userId="257c181775a523eb" providerId="LiveId" clId="{5082AE6E-7569-481F-93E7-A807E51F3DE0}" dt="2022-10-04T03:45:17.242" v="4297" actId="1076"/>
          <ac:spMkLst>
            <pc:docMk/>
            <pc:sldMk cId="3097368360" sldId="1638"/>
            <ac:spMk id="94" creationId="{8D98170D-703F-4DCC-A716-28AF930636DE}"/>
          </ac:spMkLst>
        </pc:spChg>
        <pc:spChg chg="add mod">
          <ac:chgData name="NUSRET TAS" userId="257c181775a523eb" providerId="LiveId" clId="{5082AE6E-7569-481F-93E7-A807E51F3DE0}" dt="2022-10-04T03:45:26.260" v="4298" actId="1076"/>
          <ac:spMkLst>
            <pc:docMk/>
            <pc:sldMk cId="3097368360" sldId="1638"/>
            <ac:spMk id="95" creationId="{1F0E31F3-7252-4E5D-8CBC-2A2E024744D4}"/>
          </ac:spMkLst>
        </pc:spChg>
        <pc:spChg chg="add del mod">
          <ac:chgData name="NUSRET TAS" userId="257c181775a523eb" providerId="LiveId" clId="{5082AE6E-7569-481F-93E7-A807E51F3DE0}" dt="2022-10-04T03:45:59.189" v="4308" actId="478"/>
          <ac:spMkLst>
            <pc:docMk/>
            <pc:sldMk cId="3097368360" sldId="1638"/>
            <ac:spMk id="96" creationId="{BE352733-A3CC-41D9-95DD-7360CCBB27C0}"/>
          </ac:spMkLst>
        </pc:spChg>
        <pc:spChg chg="add mod">
          <ac:chgData name="NUSRET TAS" userId="257c181775a523eb" providerId="LiveId" clId="{5082AE6E-7569-481F-93E7-A807E51F3DE0}" dt="2022-10-04T03:45:17.242" v="4297" actId="1076"/>
          <ac:spMkLst>
            <pc:docMk/>
            <pc:sldMk cId="3097368360" sldId="1638"/>
            <ac:spMk id="97" creationId="{99025928-3190-4A4D-ADC0-B5CD2696310A}"/>
          </ac:spMkLst>
        </pc:spChg>
        <pc:spChg chg="add mod">
          <ac:chgData name="NUSRET TAS" userId="257c181775a523eb" providerId="LiveId" clId="{5082AE6E-7569-481F-93E7-A807E51F3DE0}" dt="2022-10-04T03:56:29.023" v="4837" actId="1076"/>
          <ac:spMkLst>
            <pc:docMk/>
            <pc:sldMk cId="3097368360" sldId="1638"/>
            <ac:spMk id="98" creationId="{9E162A6E-34B8-41A0-A2F3-F91310898EA1}"/>
          </ac:spMkLst>
        </pc:spChg>
        <pc:spChg chg="add del mod">
          <ac:chgData name="NUSRET TAS" userId="257c181775a523eb" providerId="LiveId" clId="{5082AE6E-7569-481F-93E7-A807E51F3DE0}" dt="2022-10-04T03:47:15.891" v="4323" actId="478"/>
          <ac:spMkLst>
            <pc:docMk/>
            <pc:sldMk cId="3097368360" sldId="1638"/>
            <ac:spMk id="99" creationId="{FE551A88-AC32-44E6-8140-B27CD9255202}"/>
          </ac:spMkLst>
        </pc:spChg>
        <pc:spChg chg="add mod">
          <ac:chgData name="NUSRET TAS" userId="257c181775a523eb" providerId="LiveId" clId="{5082AE6E-7569-481F-93E7-A807E51F3DE0}" dt="2022-10-04T03:46:54.756" v="4320" actId="1076"/>
          <ac:spMkLst>
            <pc:docMk/>
            <pc:sldMk cId="3097368360" sldId="1638"/>
            <ac:spMk id="100" creationId="{10ADA5A4-B107-4115-933C-E716B1E42E16}"/>
          </ac:spMkLst>
        </pc:spChg>
        <pc:spChg chg="add del mod">
          <ac:chgData name="NUSRET TAS" userId="257c181775a523eb" providerId="LiveId" clId="{5082AE6E-7569-481F-93E7-A807E51F3DE0}" dt="2022-10-04T03:46:02.359" v="4309" actId="478"/>
          <ac:spMkLst>
            <pc:docMk/>
            <pc:sldMk cId="3097368360" sldId="1638"/>
            <ac:spMk id="101" creationId="{E2E99898-8769-498E-96FB-C9C598B127B9}"/>
          </ac:spMkLst>
        </pc:spChg>
        <pc:spChg chg="add mod">
          <ac:chgData name="NUSRET TAS" userId="257c181775a523eb" providerId="LiveId" clId="{5082AE6E-7569-481F-93E7-A807E51F3DE0}" dt="2022-10-04T03:46:21.682" v="4317" actId="20577"/>
          <ac:spMkLst>
            <pc:docMk/>
            <pc:sldMk cId="3097368360" sldId="1638"/>
            <ac:spMk id="102" creationId="{9E0A47A3-2C1F-4A93-90D9-82702BC32AAA}"/>
          </ac:spMkLst>
        </pc:spChg>
        <pc:spChg chg="add mod">
          <ac:chgData name="NUSRET TAS" userId="257c181775a523eb" providerId="LiveId" clId="{5082AE6E-7569-481F-93E7-A807E51F3DE0}" dt="2022-10-04T03:56:29.023" v="4837" actId="1076"/>
          <ac:spMkLst>
            <pc:docMk/>
            <pc:sldMk cId="3097368360" sldId="1638"/>
            <ac:spMk id="103" creationId="{4E635635-D29A-4051-AB02-5C9B5C1A028D}"/>
          </ac:spMkLst>
        </pc:spChg>
        <pc:spChg chg="add mod">
          <ac:chgData name="NUSRET TAS" userId="257c181775a523eb" providerId="LiveId" clId="{5082AE6E-7569-481F-93E7-A807E51F3DE0}" dt="2022-10-04T03:46:48.859" v="4319" actId="1076"/>
          <ac:spMkLst>
            <pc:docMk/>
            <pc:sldMk cId="3097368360" sldId="1638"/>
            <ac:spMk id="104" creationId="{2D64CE1B-1425-4A15-8614-CAA45FC3B07B}"/>
          </ac:spMkLst>
        </pc:spChg>
        <pc:spChg chg="add mod">
          <ac:chgData name="NUSRET TAS" userId="257c181775a523eb" providerId="LiveId" clId="{5082AE6E-7569-481F-93E7-A807E51F3DE0}" dt="2022-10-04T03:46:48.859" v="4319" actId="1076"/>
          <ac:spMkLst>
            <pc:docMk/>
            <pc:sldMk cId="3097368360" sldId="1638"/>
            <ac:spMk id="105" creationId="{A557B233-3B1D-4748-856F-E806138FE4B7}"/>
          </ac:spMkLst>
        </pc:spChg>
        <pc:spChg chg="add mod ord">
          <ac:chgData name="NUSRET TAS" userId="257c181775a523eb" providerId="LiveId" clId="{5082AE6E-7569-481F-93E7-A807E51F3DE0}" dt="2022-10-04T03:54:31.711" v="4820" actId="167"/>
          <ac:spMkLst>
            <pc:docMk/>
            <pc:sldMk cId="3097368360" sldId="1638"/>
            <ac:spMk id="106" creationId="{7A364F01-3235-4F3C-BD70-A010CE07152B}"/>
          </ac:spMkLst>
        </pc:spChg>
        <pc:picChg chg="del">
          <ac:chgData name="NUSRET TAS" userId="257c181775a523eb" providerId="LiveId" clId="{5082AE6E-7569-481F-93E7-A807E51F3DE0}" dt="2022-10-04T02:53:59.710" v="4267" actId="478"/>
          <ac:picMkLst>
            <pc:docMk/>
            <pc:sldMk cId="3097368360" sldId="1638"/>
            <ac:picMk id="15" creationId="{11A50EEA-4351-430D-A427-79E5281C2D8B}"/>
          </ac:picMkLst>
        </pc:picChg>
        <pc:picChg chg="del">
          <ac:chgData name="NUSRET TAS" userId="257c181775a523eb" providerId="LiveId" clId="{5082AE6E-7569-481F-93E7-A807E51F3DE0}" dt="2022-10-04T02:53:59.710" v="4267" actId="478"/>
          <ac:picMkLst>
            <pc:docMk/>
            <pc:sldMk cId="3097368360" sldId="1638"/>
            <ac:picMk id="16" creationId="{D197A1B7-9C6E-4FB3-880E-327BC7E326B8}"/>
          </ac:picMkLst>
        </pc:picChg>
        <pc:picChg chg="del">
          <ac:chgData name="NUSRET TAS" userId="257c181775a523eb" providerId="LiveId" clId="{5082AE6E-7569-481F-93E7-A807E51F3DE0}" dt="2022-10-04T02:53:59.710" v="4267" actId="478"/>
          <ac:picMkLst>
            <pc:docMk/>
            <pc:sldMk cId="3097368360" sldId="1638"/>
            <ac:picMk id="18" creationId="{01C8698B-AAFA-428E-9FEB-7853088F7DB0}"/>
          </ac:picMkLst>
        </pc:picChg>
        <pc:picChg chg="del">
          <ac:chgData name="NUSRET TAS" userId="257c181775a523eb" providerId="LiveId" clId="{5082AE6E-7569-481F-93E7-A807E51F3DE0}" dt="2022-10-04T02:53:59.710" v="4267" actId="478"/>
          <ac:picMkLst>
            <pc:docMk/>
            <pc:sldMk cId="3097368360" sldId="1638"/>
            <ac:picMk id="19" creationId="{A17DD257-2314-4110-96FB-AD9178C99C4A}"/>
          </ac:picMkLst>
        </pc:picChg>
        <pc:picChg chg="add mod">
          <ac:chgData name="NUSRET TAS" userId="257c181775a523eb" providerId="LiveId" clId="{5082AE6E-7569-481F-93E7-A807E51F3DE0}" dt="2022-10-04T03:54:22.173" v="4819" actId="1076"/>
          <ac:picMkLst>
            <pc:docMk/>
            <pc:sldMk cId="3097368360" sldId="1638"/>
            <ac:picMk id="20" creationId="{966ED91E-F2CA-43E5-BDCB-DA01FC84E746}"/>
          </ac:picMkLst>
        </pc:picChg>
        <pc:picChg chg="add mod">
          <ac:chgData name="NUSRET TAS" userId="257c181775a523eb" providerId="LiveId" clId="{5082AE6E-7569-481F-93E7-A807E51F3DE0}" dt="2022-10-04T02:55:24.714" v="4286" actId="1076"/>
          <ac:picMkLst>
            <pc:docMk/>
            <pc:sldMk cId="3097368360" sldId="1638"/>
            <ac:picMk id="29" creationId="{1DCA36A5-BBEA-4E73-9EDB-DDC31F4712E2}"/>
          </ac:picMkLst>
        </pc:picChg>
        <pc:picChg chg="add mod">
          <ac:chgData name="NUSRET TAS" userId="257c181775a523eb" providerId="LiveId" clId="{5082AE6E-7569-481F-93E7-A807E51F3DE0}" dt="2022-10-04T03:57:18.830" v="4844" actId="1076"/>
          <ac:picMkLst>
            <pc:docMk/>
            <pc:sldMk cId="3097368360" sldId="1638"/>
            <ac:picMk id="30" creationId="{FABD1F8B-6B62-4922-BAC5-1F5BF2C832A4}"/>
          </ac:picMkLst>
        </pc:picChg>
        <pc:picChg chg="add del mod">
          <ac:chgData name="NUSRET TAS" userId="257c181775a523eb" providerId="LiveId" clId="{5082AE6E-7569-481F-93E7-A807E51F3DE0}" dt="2022-10-04T02:54:38.139" v="4279" actId="478"/>
          <ac:picMkLst>
            <pc:docMk/>
            <pc:sldMk cId="3097368360" sldId="1638"/>
            <ac:picMk id="44" creationId="{AC4337A5-6D0D-4483-AAA7-10B3F8882C17}"/>
          </ac:picMkLst>
        </pc:picChg>
        <pc:picChg chg="add del mod">
          <ac:chgData name="NUSRET TAS" userId="257c181775a523eb" providerId="LiveId" clId="{5082AE6E-7569-481F-93E7-A807E51F3DE0}" dt="2022-10-04T02:54:38.139" v="4279" actId="478"/>
          <ac:picMkLst>
            <pc:docMk/>
            <pc:sldMk cId="3097368360" sldId="1638"/>
            <ac:picMk id="45" creationId="{99F602CB-D49A-42D6-90CA-D4C4F9693381}"/>
          </ac:picMkLst>
        </pc:picChg>
        <pc:picChg chg="add del mod">
          <ac:chgData name="NUSRET TAS" userId="257c181775a523eb" providerId="LiveId" clId="{5082AE6E-7569-481F-93E7-A807E51F3DE0}" dt="2022-10-04T02:54:38.139" v="4279" actId="478"/>
          <ac:picMkLst>
            <pc:docMk/>
            <pc:sldMk cId="3097368360" sldId="1638"/>
            <ac:picMk id="46" creationId="{C3CA54DC-F69F-427F-A5D6-34BD2D0FF68B}"/>
          </ac:picMkLst>
        </pc:picChg>
        <pc:picChg chg="add del mod">
          <ac:chgData name="NUSRET TAS" userId="257c181775a523eb" providerId="LiveId" clId="{5082AE6E-7569-481F-93E7-A807E51F3DE0}" dt="2022-10-04T02:54:22.963" v="4277"/>
          <ac:picMkLst>
            <pc:docMk/>
            <pc:sldMk cId="3097368360" sldId="1638"/>
            <ac:picMk id="51" creationId="{FFFB4F9E-726B-4B71-9A47-D6046D945A8F}"/>
          </ac:picMkLst>
        </pc:picChg>
        <pc:picChg chg="add del mod">
          <ac:chgData name="NUSRET TAS" userId="257c181775a523eb" providerId="LiveId" clId="{5082AE6E-7569-481F-93E7-A807E51F3DE0}" dt="2022-10-04T02:54:22.963" v="4277"/>
          <ac:picMkLst>
            <pc:docMk/>
            <pc:sldMk cId="3097368360" sldId="1638"/>
            <ac:picMk id="60" creationId="{2CA4D186-4972-4D14-A281-A9701623251D}"/>
          </ac:picMkLst>
        </pc:picChg>
        <pc:picChg chg="add del mod">
          <ac:chgData name="NUSRET TAS" userId="257c181775a523eb" providerId="LiveId" clId="{5082AE6E-7569-481F-93E7-A807E51F3DE0}" dt="2022-10-04T02:54:22.963" v="4277"/>
          <ac:picMkLst>
            <pc:docMk/>
            <pc:sldMk cId="3097368360" sldId="1638"/>
            <ac:picMk id="61" creationId="{61BE719C-D714-4EA5-AF29-27525C1C48D1}"/>
          </ac:picMkLst>
        </pc:picChg>
        <pc:picChg chg="add del mod">
          <ac:chgData name="NUSRET TAS" userId="257c181775a523eb" providerId="LiveId" clId="{5082AE6E-7569-481F-93E7-A807E51F3DE0}" dt="2022-10-04T02:54:22.963" v="4277"/>
          <ac:picMkLst>
            <pc:docMk/>
            <pc:sldMk cId="3097368360" sldId="1638"/>
            <ac:picMk id="75" creationId="{06696CD4-FC30-4C02-B34F-5156EAA7A6F4}"/>
          </ac:picMkLst>
        </pc:picChg>
        <pc:picChg chg="add del mod">
          <ac:chgData name="NUSRET TAS" userId="257c181775a523eb" providerId="LiveId" clId="{5082AE6E-7569-481F-93E7-A807E51F3DE0}" dt="2022-10-04T02:54:22.963" v="4277"/>
          <ac:picMkLst>
            <pc:docMk/>
            <pc:sldMk cId="3097368360" sldId="1638"/>
            <ac:picMk id="76" creationId="{2B54FDAA-3A7E-4264-85C4-EC85857F91D2}"/>
          </ac:picMkLst>
        </pc:picChg>
        <pc:picChg chg="add del mod">
          <ac:chgData name="NUSRET TAS" userId="257c181775a523eb" providerId="LiveId" clId="{5082AE6E-7569-481F-93E7-A807E51F3DE0}" dt="2022-10-04T02:54:22.963" v="4277"/>
          <ac:picMkLst>
            <pc:docMk/>
            <pc:sldMk cId="3097368360" sldId="1638"/>
            <ac:picMk id="77" creationId="{1E1B6CC9-07A0-4A75-A25B-1F86115C9C4F}"/>
          </ac:picMkLst>
        </pc:picChg>
        <pc:cxnChg chg="del mod">
          <ac:chgData name="NUSRET TAS" userId="257c181775a523eb" providerId="LiveId" clId="{5082AE6E-7569-481F-93E7-A807E51F3DE0}" dt="2022-10-04T02:53:59.710" v="4267" actId="478"/>
          <ac:cxnSpMkLst>
            <pc:docMk/>
            <pc:sldMk cId="3097368360" sldId="1638"/>
            <ac:cxnSpMk id="8" creationId="{F434BFA7-3A30-4954-8843-0464FFE7B810}"/>
          </ac:cxnSpMkLst>
        </pc:cxnChg>
        <pc:cxnChg chg="del mod">
          <ac:chgData name="NUSRET TAS" userId="257c181775a523eb" providerId="LiveId" clId="{5082AE6E-7569-481F-93E7-A807E51F3DE0}" dt="2022-10-04T02:53:59.710" v="4267" actId="478"/>
          <ac:cxnSpMkLst>
            <pc:docMk/>
            <pc:sldMk cId="3097368360" sldId="1638"/>
            <ac:cxnSpMk id="9" creationId="{BC5BD34B-E039-4250-AE41-B629410A85CA}"/>
          </ac:cxnSpMkLst>
        </pc:cxnChg>
        <pc:cxnChg chg="add mod">
          <ac:chgData name="NUSRET TAS" userId="257c181775a523eb" providerId="LiveId" clId="{5082AE6E-7569-481F-93E7-A807E51F3DE0}" dt="2022-10-04T02:55:24.714" v="4286" actId="1076"/>
          <ac:cxnSpMkLst>
            <pc:docMk/>
            <pc:sldMk cId="3097368360" sldId="1638"/>
            <ac:cxnSpMk id="23" creationId="{FB65BE21-6FDF-4F82-93A4-BE18B8C96163}"/>
          </ac:cxnSpMkLst>
        </pc:cxnChg>
        <pc:cxnChg chg="add mod">
          <ac:chgData name="NUSRET TAS" userId="257c181775a523eb" providerId="LiveId" clId="{5082AE6E-7569-481F-93E7-A807E51F3DE0}" dt="2022-10-04T03:44:27.817" v="4291" actId="1076"/>
          <ac:cxnSpMkLst>
            <pc:docMk/>
            <pc:sldMk cId="3097368360" sldId="1638"/>
            <ac:cxnSpMk id="24" creationId="{10446AEC-F43C-4E26-8FE2-770CAD989EA7}"/>
          </ac:cxnSpMkLst>
        </pc:cxnChg>
        <pc:cxnChg chg="add mod">
          <ac:chgData name="NUSRET TAS" userId="257c181775a523eb" providerId="LiveId" clId="{5082AE6E-7569-481F-93E7-A807E51F3DE0}" dt="2022-10-04T02:55:24.714" v="4286" actId="1076"/>
          <ac:cxnSpMkLst>
            <pc:docMk/>
            <pc:sldMk cId="3097368360" sldId="1638"/>
            <ac:cxnSpMk id="28" creationId="{FFD48A51-55CF-4621-8C67-4388EFDDA60C}"/>
          </ac:cxnSpMkLst>
        </pc:cxnChg>
        <pc:cxnChg chg="add del mod">
          <ac:chgData name="NUSRET TAS" userId="257c181775a523eb" providerId="LiveId" clId="{5082AE6E-7569-481F-93E7-A807E51F3DE0}" dt="2022-10-04T02:54:38.139" v="4279" actId="478"/>
          <ac:cxnSpMkLst>
            <pc:docMk/>
            <pc:sldMk cId="3097368360" sldId="1638"/>
            <ac:cxnSpMk id="32" creationId="{41D14706-DC2E-4681-86A3-7B292A0DED21}"/>
          </ac:cxnSpMkLst>
        </pc:cxnChg>
        <pc:cxnChg chg="add del mod">
          <ac:chgData name="NUSRET TAS" userId="257c181775a523eb" providerId="LiveId" clId="{5082AE6E-7569-481F-93E7-A807E51F3DE0}" dt="2022-10-04T02:54:39.344" v="4280" actId="478"/>
          <ac:cxnSpMkLst>
            <pc:docMk/>
            <pc:sldMk cId="3097368360" sldId="1638"/>
            <ac:cxnSpMk id="35" creationId="{40263BD0-ED76-42F8-943D-0976A55DF541}"/>
          </ac:cxnSpMkLst>
        </pc:cxnChg>
        <pc:cxnChg chg="add del mod">
          <ac:chgData name="NUSRET TAS" userId="257c181775a523eb" providerId="LiveId" clId="{5082AE6E-7569-481F-93E7-A807E51F3DE0}" dt="2022-10-04T02:54:38.139" v="4279" actId="478"/>
          <ac:cxnSpMkLst>
            <pc:docMk/>
            <pc:sldMk cId="3097368360" sldId="1638"/>
            <ac:cxnSpMk id="38" creationId="{30A15D22-8738-4250-A553-A914FD0979F2}"/>
          </ac:cxnSpMkLst>
        </pc:cxnChg>
        <pc:cxnChg chg="add del mod">
          <ac:chgData name="NUSRET TAS" userId="257c181775a523eb" providerId="LiveId" clId="{5082AE6E-7569-481F-93E7-A807E51F3DE0}" dt="2022-10-04T02:54:40.028" v="4281" actId="478"/>
          <ac:cxnSpMkLst>
            <pc:docMk/>
            <pc:sldMk cId="3097368360" sldId="1638"/>
            <ac:cxnSpMk id="48" creationId="{A8888C0D-0420-4E40-B82E-592363137020}"/>
          </ac:cxnSpMkLst>
        </pc:cxnChg>
        <pc:cxnChg chg="add del mod">
          <ac:chgData name="NUSRET TAS" userId="257c181775a523eb" providerId="LiveId" clId="{5082AE6E-7569-481F-93E7-A807E51F3DE0}" dt="2022-10-04T02:54:22.963" v="4277"/>
          <ac:cxnSpMkLst>
            <pc:docMk/>
            <pc:sldMk cId="3097368360" sldId="1638"/>
            <ac:cxnSpMk id="54" creationId="{2975A5E0-6361-4FBA-9AD5-798F38AB434A}"/>
          </ac:cxnSpMkLst>
        </pc:cxnChg>
        <pc:cxnChg chg="add del mod">
          <ac:chgData name="NUSRET TAS" userId="257c181775a523eb" providerId="LiveId" clId="{5082AE6E-7569-481F-93E7-A807E51F3DE0}" dt="2022-10-04T02:54:22.963" v="4277"/>
          <ac:cxnSpMkLst>
            <pc:docMk/>
            <pc:sldMk cId="3097368360" sldId="1638"/>
            <ac:cxnSpMk id="55" creationId="{EABA95B8-E51B-46E9-A9BD-67616435DD1B}"/>
          </ac:cxnSpMkLst>
        </pc:cxnChg>
        <pc:cxnChg chg="add del mod">
          <ac:chgData name="NUSRET TAS" userId="257c181775a523eb" providerId="LiveId" clId="{5082AE6E-7569-481F-93E7-A807E51F3DE0}" dt="2022-10-04T02:54:22.963" v="4277"/>
          <ac:cxnSpMkLst>
            <pc:docMk/>
            <pc:sldMk cId="3097368360" sldId="1638"/>
            <ac:cxnSpMk id="59" creationId="{DB3DF81D-1CA2-4928-A73D-60503F0448BF}"/>
          </ac:cxnSpMkLst>
        </pc:cxnChg>
        <pc:cxnChg chg="add del mod">
          <ac:chgData name="NUSRET TAS" userId="257c181775a523eb" providerId="LiveId" clId="{5082AE6E-7569-481F-93E7-A807E51F3DE0}" dt="2022-10-04T02:54:22.963" v="4277"/>
          <ac:cxnSpMkLst>
            <pc:docMk/>
            <pc:sldMk cId="3097368360" sldId="1638"/>
            <ac:cxnSpMk id="63" creationId="{5B777E11-1B1E-4AE3-BF45-7BA7EBAE84C7}"/>
          </ac:cxnSpMkLst>
        </pc:cxnChg>
        <pc:cxnChg chg="add del mod">
          <ac:chgData name="NUSRET TAS" userId="257c181775a523eb" providerId="LiveId" clId="{5082AE6E-7569-481F-93E7-A807E51F3DE0}" dt="2022-10-04T02:54:22.963" v="4277"/>
          <ac:cxnSpMkLst>
            <pc:docMk/>
            <pc:sldMk cId="3097368360" sldId="1638"/>
            <ac:cxnSpMk id="66" creationId="{A36E1027-EE03-4A51-832F-596DFB336FE7}"/>
          </ac:cxnSpMkLst>
        </pc:cxnChg>
        <pc:cxnChg chg="add del mod">
          <ac:chgData name="NUSRET TAS" userId="257c181775a523eb" providerId="LiveId" clId="{5082AE6E-7569-481F-93E7-A807E51F3DE0}" dt="2022-10-04T02:54:22.963" v="4277"/>
          <ac:cxnSpMkLst>
            <pc:docMk/>
            <pc:sldMk cId="3097368360" sldId="1638"/>
            <ac:cxnSpMk id="69" creationId="{548031DB-F6B0-4070-8C49-AD5458FB42DB}"/>
          </ac:cxnSpMkLst>
        </pc:cxnChg>
        <pc:cxnChg chg="add del mod">
          <ac:chgData name="NUSRET TAS" userId="257c181775a523eb" providerId="LiveId" clId="{5082AE6E-7569-481F-93E7-A807E51F3DE0}" dt="2022-10-04T02:54:22.963" v="4277"/>
          <ac:cxnSpMkLst>
            <pc:docMk/>
            <pc:sldMk cId="3097368360" sldId="1638"/>
            <ac:cxnSpMk id="79" creationId="{BA6502F7-EA5D-43D7-A00B-3D64F33BB741}"/>
          </ac:cxnSpMkLst>
        </pc:cxnChg>
        <pc:cxnChg chg="add mod">
          <ac:chgData name="NUSRET TAS" userId="257c181775a523eb" providerId="LiveId" clId="{5082AE6E-7569-481F-93E7-A807E51F3DE0}" dt="2022-10-04T03:45:17.242" v="4297" actId="1076"/>
          <ac:cxnSpMkLst>
            <pc:docMk/>
            <pc:sldMk cId="3097368360" sldId="1638"/>
            <ac:cxnSpMk id="81" creationId="{DF3FFB1B-3438-4647-B4A1-72E421688F8C}"/>
          </ac:cxnSpMkLst>
        </pc:cxnChg>
        <pc:cxnChg chg="add mod">
          <ac:chgData name="NUSRET TAS" userId="257c181775a523eb" providerId="LiveId" clId="{5082AE6E-7569-481F-93E7-A807E51F3DE0}" dt="2022-10-04T03:45:17.242" v="4297" actId="1076"/>
          <ac:cxnSpMkLst>
            <pc:docMk/>
            <pc:sldMk cId="3097368360" sldId="1638"/>
            <ac:cxnSpMk id="82" creationId="{F72A7793-BF97-4245-B6F9-E3F8EF929821}"/>
          </ac:cxnSpMkLst>
        </pc:cxnChg>
        <pc:cxnChg chg="add mod">
          <ac:chgData name="NUSRET TAS" userId="257c181775a523eb" providerId="LiveId" clId="{5082AE6E-7569-481F-93E7-A807E51F3DE0}" dt="2022-10-04T03:45:17.242" v="4297" actId="1076"/>
          <ac:cxnSpMkLst>
            <pc:docMk/>
            <pc:sldMk cId="3097368360" sldId="1638"/>
            <ac:cxnSpMk id="83" creationId="{A8B6C332-A799-4F23-886A-8DBF489BF865}"/>
          </ac:cxnSpMkLst>
        </pc:cxnChg>
        <pc:cxnChg chg="add mod">
          <ac:chgData name="NUSRET TAS" userId="257c181775a523eb" providerId="LiveId" clId="{5082AE6E-7569-481F-93E7-A807E51F3DE0}" dt="2022-10-04T03:45:17.242" v="4297" actId="1076"/>
          <ac:cxnSpMkLst>
            <pc:docMk/>
            <pc:sldMk cId="3097368360" sldId="1638"/>
            <ac:cxnSpMk id="84" creationId="{7D2AB4E1-B2E9-47E3-A66B-CB14D0CD22B9}"/>
          </ac:cxnSpMkLst>
        </pc:cxnChg>
        <pc:cxnChg chg="add mod">
          <ac:chgData name="NUSRET TAS" userId="257c181775a523eb" providerId="LiveId" clId="{5082AE6E-7569-481F-93E7-A807E51F3DE0}" dt="2022-10-04T03:45:17.242" v="4297" actId="1076"/>
          <ac:cxnSpMkLst>
            <pc:docMk/>
            <pc:sldMk cId="3097368360" sldId="1638"/>
            <ac:cxnSpMk id="85" creationId="{7241DD21-10B7-457F-802E-6D49FC6B5D79}"/>
          </ac:cxnSpMkLst>
        </pc:cxnChg>
        <pc:cxnChg chg="add mod">
          <ac:chgData name="NUSRET TAS" userId="257c181775a523eb" providerId="LiveId" clId="{5082AE6E-7569-481F-93E7-A807E51F3DE0}" dt="2022-10-04T03:45:17.242" v="4297" actId="1076"/>
          <ac:cxnSpMkLst>
            <pc:docMk/>
            <pc:sldMk cId="3097368360" sldId="1638"/>
            <ac:cxnSpMk id="86" creationId="{6FC22EC3-F1F4-49F9-BE3A-EB624AA1C4F2}"/>
          </ac:cxnSpMkLst>
        </pc:cxnChg>
      </pc:sldChg>
      <pc:sldChg chg="addSp delSp modSp add mod ord modAnim">
        <pc:chgData name="NUSRET TAS" userId="257c181775a523eb" providerId="LiveId" clId="{5082AE6E-7569-481F-93E7-A807E51F3DE0}" dt="2022-10-04T23:20:19.651" v="7628" actId="20577"/>
        <pc:sldMkLst>
          <pc:docMk/>
          <pc:sldMk cId="1141267438" sldId="1639"/>
        </pc:sldMkLst>
        <pc:spChg chg="mod">
          <ac:chgData name="NUSRET TAS" userId="257c181775a523eb" providerId="LiveId" clId="{5082AE6E-7569-481F-93E7-A807E51F3DE0}" dt="2022-10-04T06:04:31.840" v="6439" actId="20577"/>
          <ac:spMkLst>
            <pc:docMk/>
            <pc:sldMk cId="1141267438" sldId="1639"/>
            <ac:spMk id="3" creationId="{7343E099-9B31-4FF9-B3C3-BDCA83B89831}"/>
          </ac:spMkLst>
        </pc:spChg>
        <pc:spChg chg="add del mod">
          <ac:chgData name="NUSRET TAS" userId="257c181775a523eb" providerId="LiveId" clId="{5082AE6E-7569-481F-93E7-A807E51F3DE0}" dt="2022-10-04T04:09:38.771" v="4950"/>
          <ac:spMkLst>
            <pc:docMk/>
            <pc:sldMk cId="1141267438" sldId="1639"/>
            <ac:spMk id="5" creationId="{AA7685DA-D396-4EF7-B7DA-33809197798B}"/>
          </ac:spMkLst>
        </pc:spChg>
        <pc:spChg chg="add del mod">
          <ac:chgData name="NUSRET TAS" userId="257c181775a523eb" providerId="LiveId" clId="{5082AE6E-7569-481F-93E7-A807E51F3DE0}" dt="2022-10-04T04:09:38.771" v="4950"/>
          <ac:spMkLst>
            <pc:docMk/>
            <pc:sldMk cId="1141267438" sldId="1639"/>
            <ac:spMk id="6" creationId="{64F7199D-F029-4219-A1BE-009BBC42172A}"/>
          </ac:spMkLst>
        </pc:spChg>
        <pc:spChg chg="add del mod">
          <ac:chgData name="NUSRET TAS" userId="257c181775a523eb" providerId="LiveId" clId="{5082AE6E-7569-481F-93E7-A807E51F3DE0}" dt="2022-10-04T04:09:38.771" v="4950"/>
          <ac:spMkLst>
            <pc:docMk/>
            <pc:sldMk cId="1141267438" sldId="1639"/>
            <ac:spMk id="7" creationId="{E6D301F9-4BCB-46EC-B6FA-BD063513F1C3}"/>
          </ac:spMkLst>
        </pc:spChg>
        <pc:spChg chg="mod">
          <ac:chgData name="NUSRET TAS" userId="257c181775a523eb" providerId="LiveId" clId="{5082AE6E-7569-481F-93E7-A807E51F3DE0}" dt="2022-10-04T23:20:19.651" v="7628" actId="20577"/>
          <ac:spMkLst>
            <pc:docMk/>
            <pc:sldMk cId="1141267438" sldId="1639"/>
            <ac:spMk id="9" creationId="{68EE9046-9A56-445A-A061-DDEBAD27EE13}"/>
          </ac:spMkLst>
        </pc:spChg>
        <pc:spChg chg="add del mod">
          <ac:chgData name="NUSRET TAS" userId="257c181775a523eb" providerId="LiveId" clId="{5082AE6E-7569-481F-93E7-A807E51F3DE0}" dt="2022-10-04T04:09:38.771" v="4950"/>
          <ac:spMkLst>
            <pc:docMk/>
            <pc:sldMk cId="1141267438" sldId="1639"/>
            <ac:spMk id="12" creationId="{32C1C6C0-96B8-4469-AC08-DC7AE65F04F9}"/>
          </ac:spMkLst>
        </pc:spChg>
        <pc:spChg chg="add del mod">
          <ac:chgData name="NUSRET TAS" userId="257c181775a523eb" providerId="LiveId" clId="{5082AE6E-7569-481F-93E7-A807E51F3DE0}" dt="2022-10-04T04:09:38.771" v="4950"/>
          <ac:spMkLst>
            <pc:docMk/>
            <pc:sldMk cId="1141267438" sldId="1639"/>
            <ac:spMk id="13" creationId="{653CEFB7-4A77-4862-84DA-16C831E61CF5}"/>
          </ac:spMkLst>
        </pc:spChg>
        <pc:spChg chg="add del mod">
          <ac:chgData name="NUSRET TAS" userId="257c181775a523eb" providerId="LiveId" clId="{5082AE6E-7569-481F-93E7-A807E51F3DE0}" dt="2022-10-04T04:09:38.771" v="4950"/>
          <ac:spMkLst>
            <pc:docMk/>
            <pc:sldMk cId="1141267438" sldId="1639"/>
            <ac:spMk id="14" creationId="{6CFFB958-F41A-4981-8106-8B302D9B3B7F}"/>
          </ac:spMkLst>
        </pc:spChg>
        <pc:spChg chg="add del mod">
          <ac:chgData name="NUSRET TAS" userId="257c181775a523eb" providerId="LiveId" clId="{5082AE6E-7569-481F-93E7-A807E51F3DE0}" dt="2022-10-04T04:09:38.771" v="4950"/>
          <ac:spMkLst>
            <pc:docMk/>
            <pc:sldMk cId="1141267438" sldId="1639"/>
            <ac:spMk id="15" creationId="{4C670DE3-BD36-4183-B6CA-525F1CF7B490}"/>
          </ac:spMkLst>
        </pc:spChg>
        <pc:spChg chg="add mod">
          <ac:chgData name="NUSRET TAS" userId="257c181775a523eb" providerId="LiveId" clId="{5082AE6E-7569-481F-93E7-A807E51F3DE0}" dt="2022-10-04T04:49:14.936" v="5872"/>
          <ac:spMkLst>
            <pc:docMk/>
            <pc:sldMk cId="1141267438" sldId="1639"/>
            <ac:spMk id="16" creationId="{06646FF1-EA83-4AEE-9C7C-E103A9BC04B0}"/>
          </ac:spMkLst>
        </pc:spChg>
        <pc:cxnChg chg="add del mod">
          <ac:chgData name="NUSRET TAS" userId="257c181775a523eb" providerId="LiveId" clId="{5082AE6E-7569-481F-93E7-A807E51F3DE0}" dt="2022-10-04T04:09:38.771" v="4950"/>
          <ac:cxnSpMkLst>
            <pc:docMk/>
            <pc:sldMk cId="1141267438" sldId="1639"/>
            <ac:cxnSpMk id="8" creationId="{BE276781-9562-4DDD-BF07-0326465D32C4}"/>
          </ac:cxnSpMkLst>
        </pc:cxnChg>
        <pc:cxnChg chg="add del mod">
          <ac:chgData name="NUSRET TAS" userId="257c181775a523eb" providerId="LiveId" clId="{5082AE6E-7569-481F-93E7-A807E51F3DE0}" dt="2022-10-04T04:09:38.771" v="4950"/>
          <ac:cxnSpMkLst>
            <pc:docMk/>
            <pc:sldMk cId="1141267438" sldId="1639"/>
            <ac:cxnSpMk id="10" creationId="{58C5623E-6CC2-4ED2-B437-5450A6CDDE07}"/>
          </ac:cxnSpMkLst>
        </pc:cxnChg>
        <pc:cxnChg chg="add del mod">
          <ac:chgData name="NUSRET TAS" userId="257c181775a523eb" providerId="LiveId" clId="{5082AE6E-7569-481F-93E7-A807E51F3DE0}" dt="2022-10-04T04:09:38.771" v="4950"/>
          <ac:cxnSpMkLst>
            <pc:docMk/>
            <pc:sldMk cId="1141267438" sldId="1639"/>
            <ac:cxnSpMk id="11" creationId="{F70B930C-28C8-4826-A42D-C53D1B3D3B45}"/>
          </ac:cxnSpMkLst>
        </pc:cxnChg>
      </pc:sldChg>
      <pc:sldChg chg="addSp modSp new mod ord modAnim">
        <pc:chgData name="NUSRET TAS" userId="257c181775a523eb" providerId="LiveId" clId="{5082AE6E-7569-481F-93E7-A807E51F3DE0}" dt="2022-10-05T03:39:16.577" v="8167" actId="20577"/>
        <pc:sldMkLst>
          <pc:docMk/>
          <pc:sldMk cId="2472974734" sldId="1640"/>
        </pc:sldMkLst>
        <pc:spChg chg="mod">
          <ac:chgData name="NUSRET TAS" userId="257c181775a523eb" providerId="LiveId" clId="{5082AE6E-7569-481F-93E7-A807E51F3DE0}" dt="2022-10-04T04:31:23.775" v="5207" actId="20577"/>
          <ac:spMkLst>
            <pc:docMk/>
            <pc:sldMk cId="2472974734" sldId="1640"/>
            <ac:spMk id="2" creationId="{C80DBFE5-BAB6-49CB-9945-C3D03C6AD1A2}"/>
          </ac:spMkLst>
        </pc:spChg>
        <pc:spChg chg="mod">
          <ac:chgData name="NUSRET TAS" userId="257c181775a523eb" providerId="LiveId" clId="{5082AE6E-7569-481F-93E7-A807E51F3DE0}" dt="2022-10-05T03:39:16.577" v="8167" actId="20577"/>
          <ac:spMkLst>
            <pc:docMk/>
            <pc:sldMk cId="2472974734" sldId="1640"/>
            <ac:spMk id="3" creationId="{FDE93F7A-BD3A-4BBE-BDA6-8CFFC793D954}"/>
          </ac:spMkLst>
        </pc:spChg>
        <pc:spChg chg="add mod">
          <ac:chgData name="NUSRET TAS" userId="257c181775a523eb" providerId="LiveId" clId="{5082AE6E-7569-481F-93E7-A807E51F3DE0}" dt="2022-10-04T06:16:58.873" v="6801" actId="14100"/>
          <ac:spMkLst>
            <pc:docMk/>
            <pc:sldMk cId="2472974734" sldId="1640"/>
            <ac:spMk id="4" creationId="{EF01264F-AD92-4DF4-89FF-00BB32BFB7C4}"/>
          </ac:spMkLst>
        </pc:spChg>
      </pc:sldChg>
      <pc:sldChg chg="addSp delSp modSp add mod ord modAnim">
        <pc:chgData name="NUSRET TAS" userId="257c181775a523eb" providerId="LiveId" clId="{5082AE6E-7569-481F-93E7-A807E51F3DE0}" dt="2022-10-04T23:27:18.217" v="7744" actId="14100"/>
        <pc:sldMkLst>
          <pc:docMk/>
          <pc:sldMk cId="1462943173" sldId="1641"/>
        </pc:sldMkLst>
        <pc:spChg chg="add mod">
          <ac:chgData name="NUSRET TAS" userId="257c181775a523eb" providerId="LiveId" clId="{5082AE6E-7569-481F-93E7-A807E51F3DE0}" dt="2022-10-04T23:27:18.217" v="7744" actId="14100"/>
          <ac:spMkLst>
            <pc:docMk/>
            <pc:sldMk cId="1462943173" sldId="1641"/>
            <ac:spMk id="2" creationId="{3C290BDE-D2EA-40F1-9082-EFBED7B19011}"/>
          </ac:spMkLst>
        </pc:spChg>
        <pc:spChg chg="mod ord">
          <ac:chgData name="NUSRET TAS" userId="257c181775a523eb" providerId="LiveId" clId="{5082AE6E-7569-481F-93E7-A807E51F3DE0}" dt="2022-10-04T23:25:50.545" v="7712" actId="20577"/>
          <ac:spMkLst>
            <pc:docMk/>
            <pc:sldMk cId="1462943173" sldId="1641"/>
            <ac:spMk id="3" creationId="{7343E099-9B31-4FF9-B3C3-BDCA83B89831}"/>
          </ac:spMkLst>
        </pc:spChg>
        <pc:spChg chg="mod">
          <ac:chgData name="NUSRET TAS" userId="257c181775a523eb" providerId="LiveId" clId="{5082AE6E-7569-481F-93E7-A807E51F3DE0}" dt="2022-10-04T06:06:28.257" v="6532" actId="20577"/>
          <ac:spMkLst>
            <pc:docMk/>
            <pc:sldMk cId="1462943173" sldId="1641"/>
            <ac:spMk id="5" creationId="{D4B4E286-6328-461C-A804-15E0052D8C2A}"/>
          </ac:spMkLst>
        </pc:spChg>
        <pc:spChg chg="add mod ord">
          <ac:chgData name="NUSRET TAS" userId="257c181775a523eb" providerId="LiveId" clId="{5082AE6E-7569-481F-93E7-A807E51F3DE0}" dt="2022-10-04T04:51:35.678" v="5975" actId="167"/>
          <ac:spMkLst>
            <pc:docMk/>
            <pc:sldMk cId="1462943173" sldId="1641"/>
            <ac:spMk id="6" creationId="{6E763A64-AEC1-4135-9486-773ECB7E9823}"/>
          </ac:spMkLst>
        </pc:spChg>
        <pc:spChg chg="add del mod">
          <ac:chgData name="NUSRET TAS" userId="257c181775a523eb" providerId="LiveId" clId="{5082AE6E-7569-481F-93E7-A807E51F3DE0}" dt="2022-10-04T04:50:47.430" v="5959" actId="22"/>
          <ac:spMkLst>
            <pc:docMk/>
            <pc:sldMk cId="1462943173" sldId="1641"/>
            <ac:spMk id="7" creationId="{AF213461-1E09-4F82-A305-CE04ADA09132}"/>
          </ac:spMkLst>
        </pc:spChg>
      </pc:sldChg>
      <pc:sldChg chg="modSp add mod modAnim">
        <pc:chgData name="NUSRET TAS" userId="257c181775a523eb" providerId="LiveId" clId="{5082AE6E-7569-481F-93E7-A807E51F3DE0}" dt="2022-10-04T23:24:51.857" v="7706"/>
        <pc:sldMkLst>
          <pc:docMk/>
          <pc:sldMk cId="1650189121" sldId="1642"/>
        </pc:sldMkLst>
        <pc:spChg chg="mod">
          <ac:chgData name="NUSRET TAS" userId="257c181775a523eb" providerId="LiveId" clId="{5082AE6E-7569-481F-93E7-A807E51F3DE0}" dt="2022-10-04T23:18:16.979" v="7580" actId="207"/>
          <ac:spMkLst>
            <pc:docMk/>
            <pc:sldMk cId="1650189121" sldId="1642"/>
            <ac:spMk id="3" creationId="{7343E099-9B31-4FF9-B3C3-BDCA83B89831}"/>
          </ac:spMkLst>
        </pc:spChg>
        <pc:spChg chg="mod">
          <ac:chgData name="NUSRET TAS" userId="257c181775a523eb" providerId="LiveId" clId="{5082AE6E-7569-481F-93E7-A807E51F3DE0}" dt="2022-10-04T23:16:42.549" v="7564" actId="20577"/>
          <ac:spMkLst>
            <pc:docMk/>
            <pc:sldMk cId="1650189121" sldId="1642"/>
            <ac:spMk id="7" creationId="{E467B4AD-E537-4509-88FF-E8F52043EE10}"/>
          </ac:spMkLst>
        </pc:spChg>
      </pc:sldChg>
      <pc:sldChg chg="addSp delSp modSp add mod ord delAnim modAnim">
        <pc:chgData name="NUSRET TAS" userId="257c181775a523eb" providerId="LiveId" clId="{5082AE6E-7569-481F-93E7-A807E51F3DE0}" dt="2022-10-05T19:51:00.845" v="8804" actId="20577"/>
        <pc:sldMkLst>
          <pc:docMk/>
          <pc:sldMk cId="227327833" sldId="1643"/>
        </pc:sldMkLst>
        <pc:spChg chg="mod">
          <ac:chgData name="NUSRET TAS" userId="257c181775a523eb" providerId="LiveId" clId="{5082AE6E-7569-481F-93E7-A807E51F3DE0}" dt="2022-10-05T19:51:00.845" v="8804" actId="20577"/>
          <ac:spMkLst>
            <pc:docMk/>
            <pc:sldMk cId="227327833" sldId="1643"/>
            <ac:spMk id="3" creationId="{7343E099-9B31-4FF9-B3C3-BDCA83B89831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12" creationId="{71AD3B49-A132-450F-8129-65B2DBEC5F1A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13" creationId="{FDB04982-13E5-497E-850B-7446F8042FBC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14" creationId="{4B0EEDDE-632C-4C62-9359-851FDCADB3AE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15" creationId="{4F10D45A-5E1E-4787-8EF5-DBDA74156CE5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16" creationId="{FB30A731-2DA2-4481-A813-E6F325B8C14B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17" creationId="{343114D7-78CA-4524-B80F-873A9490D0BC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18" creationId="{BD517CD0-7504-45C9-ADB5-BE6283309B55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19" creationId="{9EBD2389-7FE0-43DB-B6F6-90FAE5C6253C}"/>
          </ac:spMkLst>
        </pc:spChg>
        <pc:spChg chg="add mod">
          <ac:chgData name="NUSRET TAS" userId="257c181775a523eb" providerId="LiveId" clId="{5082AE6E-7569-481F-93E7-A807E51F3DE0}" dt="2022-10-04T23:05:31.151" v="7347" actId="1076"/>
          <ac:spMkLst>
            <pc:docMk/>
            <pc:sldMk cId="227327833" sldId="1643"/>
            <ac:spMk id="20" creationId="{8F00A024-9DC1-4137-80D6-B6B1F8C15667}"/>
          </ac:spMkLst>
        </pc:spChg>
        <pc:spChg chg="add mod">
          <ac:chgData name="NUSRET TAS" userId="257c181775a523eb" providerId="LiveId" clId="{5082AE6E-7569-481F-93E7-A807E51F3DE0}" dt="2022-10-04T23:05:31.151" v="7347" actId="1076"/>
          <ac:spMkLst>
            <pc:docMk/>
            <pc:sldMk cId="227327833" sldId="1643"/>
            <ac:spMk id="21" creationId="{D7EC6485-0528-4D80-B13A-8D28CF2E629C}"/>
          </ac:spMkLst>
        </pc:spChg>
        <pc:spChg chg="add mod">
          <ac:chgData name="NUSRET TAS" userId="257c181775a523eb" providerId="LiveId" clId="{5082AE6E-7569-481F-93E7-A807E51F3DE0}" dt="2022-10-04T23:08:06.917" v="7364" actId="1076"/>
          <ac:spMkLst>
            <pc:docMk/>
            <pc:sldMk cId="227327833" sldId="1643"/>
            <ac:spMk id="24" creationId="{0651A8BA-FBB3-44B2-83ED-8984F6C13A1F}"/>
          </ac:spMkLst>
        </pc:spChg>
        <pc:spChg chg="add mod">
          <ac:chgData name="NUSRET TAS" userId="257c181775a523eb" providerId="LiveId" clId="{5082AE6E-7569-481F-93E7-A807E51F3DE0}" dt="2022-10-04T23:05:31.151" v="7347" actId="1076"/>
          <ac:spMkLst>
            <pc:docMk/>
            <pc:sldMk cId="227327833" sldId="1643"/>
            <ac:spMk id="25" creationId="{4DD2D817-EF78-45E3-BC9A-4C2BD6B103FC}"/>
          </ac:spMkLst>
        </pc:spChg>
        <pc:spChg chg="add del mod">
          <ac:chgData name="NUSRET TAS" userId="257c181775a523eb" providerId="LiveId" clId="{5082AE6E-7569-481F-93E7-A807E51F3DE0}" dt="2022-10-04T23:07:49.349" v="7359" actId="478"/>
          <ac:spMkLst>
            <pc:docMk/>
            <pc:sldMk cId="227327833" sldId="1643"/>
            <ac:spMk id="26" creationId="{54D3A902-36DE-4D31-A70F-AA72378DB3FE}"/>
          </ac:spMkLst>
        </pc:spChg>
        <pc:spChg chg="add mod">
          <ac:chgData name="NUSRET TAS" userId="257c181775a523eb" providerId="LiveId" clId="{5082AE6E-7569-481F-93E7-A807E51F3DE0}" dt="2022-10-04T23:05:31.151" v="7347" actId="1076"/>
          <ac:spMkLst>
            <pc:docMk/>
            <pc:sldMk cId="227327833" sldId="1643"/>
            <ac:spMk id="28" creationId="{471B11DD-733A-436D-A54D-F79C95B5D0D6}"/>
          </ac:spMkLst>
        </pc:spChg>
        <pc:spChg chg="add mod">
          <ac:chgData name="NUSRET TAS" userId="257c181775a523eb" providerId="LiveId" clId="{5082AE6E-7569-481F-93E7-A807E51F3DE0}" dt="2022-10-04T23:05:31.151" v="7347" actId="1076"/>
          <ac:spMkLst>
            <pc:docMk/>
            <pc:sldMk cId="227327833" sldId="1643"/>
            <ac:spMk id="29" creationId="{37CF648C-90E0-48EE-833D-14F2D55A5A02}"/>
          </ac:spMkLst>
        </pc:spChg>
        <pc:spChg chg="add mod">
          <ac:chgData name="NUSRET TAS" userId="257c181775a523eb" providerId="LiveId" clId="{5082AE6E-7569-481F-93E7-A807E51F3DE0}" dt="2022-10-04T23:05:31.151" v="7347" actId="1076"/>
          <ac:spMkLst>
            <pc:docMk/>
            <pc:sldMk cId="227327833" sldId="1643"/>
            <ac:spMk id="30" creationId="{4DE170FF-6B9C-48C1-9F7B-20AC88E59365}"/>
          </ac:spMkLst>
        </pc:spChg>
        <pc:spChg chg="add mod">
          <ac:chgData name="NUSRET TAS" userId="257c181775a523eb" providerId="LiveId" clId="{5082AE6E-7569-481F-93E7-A807E51F3DE0}" dt="2022-10-04T23:05:31.151" v="7347" actId="1076"/>
          <ac:spMkLst>
            <pc:docMk/>
            <pc:sldMk cId="227327833" sldId="1643"/>
            <ac:spMk id="32" creationId="{BEB59D8A-F0A5-4903-9080-12905DF08940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33" creationId="{9377EF84-7BCC-4764-A5F5-8289156884B0}"/>
          </ac:spMkLst>
        </pc:spChg>
        <pc:spChg chg="add del mod">
          <ac:chgData name="NUSRET TAS" userId="257c181775a523eb" providerId="LiveId" clId="{5082AE6E-7569-481F-93E7-A807E51F3DE0}" dt="2022-10-04T23:05:04.586" v="7338" actId="478"/>
          <ac:spMkLst>
            <pc:docMk/>
            <pc:sldMk cId="227327833" sldId="1643"/>
            <ac:spMk id="34" creationId="{46897774-F052-4303-A4FC-C2A693AAB0B3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35" creationId="{9AAC3D0F-91D2-4749-8D5E-C2C71082A16D}"/>
          </ac:spMkLst>
        </pc:spChg>
        <pc:spChg chg="add del mod">
          <ac:chgData name="NUSRET TAS" userId="257c181775a523eb" providerId="LiveId" clId="{5082AE6E-7569-481F-93E7-A807E51F3DE0}" dt="2022-10-04T23:05:09.332" v="7340" actId="478"/>
          <ac:spMkLst>
            <pc:docMk/>
            <pc:sldMk cId="227327833" sldId="1643"/>
            <ac:spMk id="36" creationId="{84F2603D-DD0D-43EE-AF46-830DA6AAE5F7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37" creationId="{973DF4F2-E386-4B4A-A74A-F3904F1C7F57}"/>
          </ac:spMkLst>
        </pc:spChg>
        <pc:spChg chg="add del mod">
          <ac:chgData name="NUSRET TAS" userId="257c181775a523eb" providerId="LiveId" clId="{5082AE6E-7569-481F-93E7-A807E51F3DE0}" dt="2022-10-04T23:05:06.367" v="7339" actId="478"/>
          <ac:spMkLst>
            <pc:docMk/>
            <pc:sldMk cId="227327833" sldId="1643"/>
            <ac:spMk id="38" creationId="{3DED49A9-A4C6-4B35-B418-5BAA458A5474}"/>
          </ac:spMkLst>
        </pc:spChg>
        <pc:spChg chg="add mod">
          <ac:chgData name="NUSRET TAS" userId="257c181775a523eb" providerId="LiveId" clId="{5082AE6E-7569-481F-93E7-A807E51F3DE0}" dt="2022-10-04T23:04:57.936" v="7337" actId="1076"/>
          <ac:spMkLst>
            <pc:docMk/>
            <pc:sldMk cId="227327833" sldId="1643"/>
            <ac:spMk id="39" creationId="{0A81228A-C074-4E29-ABC4-0E76017625CA}"/>
          </ac:spMkLst>
        </pc:spChg>
        <pc:picChg chg="add del mod">
          <ac:chgData name="NUSRET TAS" userId="257c181775a523eb" providerId="LiveId" clId="{5082AE6E-7569-481F-93E7-A807E51F3DE0}" dt="2022-10-04T23:05:20.620" v="7345" actId="478"/>
          <ac:picMkLst>
            <pc:docMk/>
            <pc:sldMk cId="227327833" sldId="1643"/>
            <ac:picMk id="40" creationId="{D7A33A55-B60B-429C-94F3-0E6173A2F617}"/>
          </ac:picMkLst>
        </pc:picChg>
        <pc:picChg chg="add del mod">
          <ac:chgData name="NUSRET TAS" userId="257c181775a523eb" providerId="LiveId" clId="{5082AE6E-7569-481F-93E7-A807E51F3DE0}" dt="2022-10-04T23:05:19.699" v="7344" actId="478"/>
          <ac:picMkLst>
            <pc:docMk/>
            <pc:sldMk cId="227327833" sldId="1643"/>
            <ac:picMk id="41" creationId="{FDF6CC02-4F6B-468F-A63C-B5EFE2134008}"/>
          </ac:picMkLst>
        </pc:picChg>
        <pc:picChg chg="add del mod">
          <ac:chgData name="NUSRET TAS" userId="257c181775a523eb" providerId="LiveId" clId="{5082AE6E-7569-481F-93E7-A807E51F3DE0}" dt="2022-10-04T23:05:18.523" v="7343" actId="478"/>
          <ac:picMkLst>
            <pc:docMk/>
            <pc:sldMk cId="227327833" sldId="1643"/>
            <ac:picMk id="42" creationId="{C8689A46-B599-4A1A-8B4F-58BC7CC55472}"/>
          </ac:picMkLst>
        </pc:picChg>
        <pc:picChg chg="add del mod">
          <ac:chgData name="NUSRET TAS" userId="257c181775a523eb" providerId="LiveId" clId="{5082AE6E-7569-481F-93E7-A807E51F3DE0}" dt="2022-10-04T23:05:17.412" v="7342" actId="478"/>
          <ac:picMkLst>
            <pc:docMk/>
            <pc:sldMk cId="227327833" sldId="1643"/>
            <ac:picMk id="43" creationId="{64E69563-10E7-4A03-B44E-A90EF70D7266}"/>
          </ac:picMkLst>
        </pc:picChg>
        <pc:picChg chg="add del mod">
          <ac:chgData name="NUSRET TAS" userId="257c181775a523eb" providerId="LiveId" clId="{5082AE6E-7569-481F-93E7-A807E51F3DE0}" dt="2022-10-04T23:05:21.537" v="7346" actId="478"/>
          <ac:picMkLst>
            <pc:docMk/>
            <pc:sldMk cId="227327833" sldId="1643"/>
            <ac:picMk id="44" creationId="{FF579A29-2884-428B-A1C5-B5974CD98840}"/>
          </ac:picMkLst>
        </pc:picChg>
        <pc:picChg chg="add mod">
          <ac:chgData name="NUSRET TAS" userId="257c181775a523eb" providerId="LiveId" clId="{5082AE6E-7569-481F-93E7-A807E51F3DE0}" dt="2022-10-04T23:06:49.345" v="7352" actId="1076"/>
          <ac:picMkLst>
            <pc:docMk/>
            <pc:sldMk cId="227327833" sldId="1643"/>
            <ac:picMk id="45" creationId="{6CB3AFCE-AE13-4D74-9179-37E76CD7B107}"/>
          </ac:picMkLst>
        </pc:picChg>
        <pc:picChg chg="add mod">
          <ac:chgData name="NUSRET TAS" userId="257c181775a523eb" providerId="LiveId" clId="{5082AE6E-7569-481F-93E7-A807E51F3DE0}" dt="2022-10-04T23:06:44.080" v="7351" actId="1076"/>
          <ac:picMkLst>
            <pc:docMk/>
            <pc:sldMk cId="227327833" sldId="1643"/>
            <ac:picMk id="46" creationId="{279589D0-860A-4E86-8F4C-ADF30737B642}"/>
          </ac:picMkLst>
        </pc:picChg>
        <pc:picChg chg="add mod">
          <ac:chgData name="NUSRET TAS" userId="257c181775a523eb" providerId="LiveId" clId="{5082AE6E-7569-481F-93E7-A807E51F3DE0}" dt="2022-10-04T23:07:58.953" v="7363" actId="1076"/>
          <ac:picMkLst>
            <pc:docMk/>
            <pc:sldMk cId="227327833" sldId="1643"/>
            <ac:picMk id="47" creationId="{71E35669-791A-4E3F-A233-E487590B3CDC}"/>
          </ac:picMkLst>
        </pc:picChg>
        <pc:cxnChg chg="add mod">
          <ac:chgData name="NUSRET TAS" userId="257c181775a523eb" providerId="LiveId" clId="{5082AE6E-7569-481F-93E7-A807E51F3DE0}" dt="2022-10-04T23:04:57.936" v="7337" actId="1076"/>
          <ac:cxnSpMkLst>
            <pc:docMk/>
            <pc:sldMk cId="227327833" sldId="1643"/>
            <ac:cxnSpMk id="5" creationId="{8D12E96D-4791-4349-83BE-F7FBE616D6BA}"/>
          </ac:cxnSpMkLst>
        </pc:cxnChg>
        <pc:cxnChg chg="add mod">
          <ac:chgData name="NUSRET TAS" userId="257c181775a523eb" providerId="LiveId" clId="{5082AE6E-7569-481F-93E7-A807E51F3DE0}" dt="2022-10-04T23:04:57.936" v="7337" actId="1076"/>
          <ac:cxnSpMkLst>
            <pc:docMk/>
            <pc:sldMk cId="227327833" sldId="1643"/>
            <ac:cxnSpMk id="6" creationId="{A93D8B9B-39B4-4EA1-A639-9B704014C99B}"/>
          </ac:cxnSpMkLst>
        </pc:cxnChg>
        <pc:cxnChg chg="add mod">
          <ac:chgData name="NUSRET TAS" userId="257c181775a523eb" providerId="LiveId" clId="{5082AE6E-7569-481F-93E7-A807E51F3DE0}" dt="2022-10-04T23:04:57.936" v="7337" actId="1076"/>
          <ac:cxnSpMkLst>
            <pc:docMk/>
            <pc:sldMk cId="227327833" sldId="1643"/>
            <ac:cxnSpMk id="7" creationId="{FEF5CB0E-ED42-4630-A1AD-72AB29331ED6}"/>
          </ac:cxnSpMkLst>
        </pc:cxnChg>
        <pc:cxnChg chg="add mod">
          <ac:chgData name="NUSRET TAS" userId="257c181775a523eb" providerId="LiveId" clId="{5082AE6E-7569-481F-93E7-A807E51F3DE0}" dt="2022-10-04T23:04:57.936" v="7337" actId="1076"/>
          <ac:cxnSpMkLst>
            <pc:docMk/>
            <pc:sldMk cId="227327833" sldId="1643"/>
            <ac:cxnSpMk id="8" creationId="{3FE2F489-5C38-4EA7-87B3-0AB8B3357A24}"/>
          </ac:cxnSpMkLst>
        </pc:cxnChg>
        <pc:cxnChg chg="add mod">
          <ac:chgData name="NUSRET TAS" userId="257c181775a523eb" providerId="LiveId" clId="{5082AE6E-7569-481F-93E7-A807E51F3DE0}" dt="2022-10-04T23:04:57.936" v="7337" actId="1076"/>
          <ac:cxnSpMkLst>
            <pc:docMk/>
            <pc:sldMk cId="227327833" sldId="1643"/>
            <ac:cxnSpMk id="10" creationId="{85F0A8ED-4F7C-4BC5-9C4E-F89E432E1F53}"/>
          </ac:cxnSpMkLst>
        </pc:cxnChg>
        <pc:cxnChg chg="add mod">
          <ac:chgData name="NUSRET TAS" userId="257c181775a523eb" providerId="LiveId" clId="{5082AE6E-7569-481F-93E7-A807E51F3DE0}" dt="2022-10-04T23:04:57.936" v="7337" actId="1076"/>
          <ac:cxnSpMkLst>
            <pc:docMk/>
            <pc:sldMk cId="227327833" sldId="1643"/>
            <ac:cxnSpMk id="11" creationId="{2B5E7381-2A3D-4C1E-9E94-4A4E0E5ABA68}"/>
          </ac:cxnSpMkLst>
        </pc:cxnChg>
        <pc:cxnChg chg="add mod">
          <ac:chgData name="NUSRET TAS" userId="257c181775a523eb" providerId="LiveId" clId="{5082AE6E-7569-481F-93E7-A807E51F3DE0}" dt="2022-10-04T23:05:31.151" v="7347" actId="1076"/>
          <ac:cxnSpMkLst>
            <pc:docMk/>
            <pc:sldMk cId="227327833" sldId="1643"/>
            <ac:cxnSpMk id="22" creationId="{00F436D3-6D21-4CC7-A91B-C79474517611}"/>
          </ac:cxnSpMkLst>
        </pc:cxnChg>
        <pc:cxnChg chg="add mod">
          <ac:chgData name="NUSRET TAS" userId="257c181775a523eb" providerId="LiveId" clId="{5082AE6E-7569-481F-93E7-A807E51F3DE0}" dt="2022-10-04T23:05:31.151" v="7347" actId="1076"/>
          <ac:cxnSpMkLst>
            <pc:docMk/>
            <pc:sldMk cId="227327833" sldId="1643"/>
            <ac:cxnSpMk id="23" creationId="{415F8FD4-A056-4666-893B-0640CE697F80}"/>
          </ac:cxnSpMkLst>
        </pc:cxnChg>
        <pc:cxnChg chg="add del mod">
          <ac:chgData name="NUSRET TAS" userId="257c181775a523eb" providerId="LiveId" clId="{5082AE6E-7569-481F-93E7-A807E51F3DE0}" dt="2022-10-04T23:07:50.366" v="7360" actId="478"/>
          <ac:cxnSpMkLst>
            <pc:docMk/>
            <pc:sldMk cId="227327833" sldId="1643"/>
            <ac:cxnSpMk id="27" creationId="{365FB841-DDD7-42A4-A810-B470D352196C}"/>
          </ac:cxnSpMkLst>
        </pc:cxnChg>
        <pc:cxnChg chg="add mod">
          <ac:chgData name="NUSRET TAS" userId="257c181775a523eb" providerId="LiveId" clId="{5082AE6E-7569-481F-93E7-A807E51F3DE0}" dt="2022-10-04T23:05:31.151" v="7347" actId="1076"/>
          <ac:cxnSpMkLst>
            <pc:docMk/>
            <pc:sldMk cId="227327833" sldId="1643"/>
            <ac:cxnSpMk id="31" creationId="{75D93344-D066-4E83-8CB4-831F0432D2D1}"/>
          </ac:cxnSpMkLst>
        </pc:cxnChg>
      </pc:sldChg>
      <pc:sldChg chg="modSp add mod modAnim">
        <pc:chgData name="NUSRET TAS" userId="257c181775a523eb" providerId="LiveId" clId="{5082AE6E-7569-481F-93E7-A807E51F3DE0}" dt="2022-10-04T23:19:56.372" v="7603" actId="20577"/>
        <pc:sldMkLst>
          <pc:docMk/>
          <pc:sldMk cId="3508256546" sldId="1644"/>
        </pc:sldMkLst>
        <pc:spChg chg="mod">
          <ac:chgData name="NUSRET TAS" userId="257c181775a523eb" providerId="LiveId" clId="{5082AE6E-7569-481F-93E7-A807E51F3DE0}" dt="2022-10-04T23:18:59.936" v="7595" actId="20577"/>
          <ac:spMkLst>
            <pc:docMk/>
            <pc:sldMk cId="3508256546" sldId="1644"/>
            <ac:spMk id="3" creationId="{7343E099-9B31-4FF9-B3C3-BDCA83B89831}"/>
          </ac:spMkLst>
        </pc:spChg>
        <pc:spChg chg="mod">
          <ac:chgData name="NUSRET TAS" userId="257c181775a523eb" providerId="LiveId" clId="{5082AE6E-7569-481F-93E7-A807E51F3DE0}" dt="2022-10-04T23:19:56.372" v="7603" actId="20577"/>
          <ac:spMkLst>
            <pc:docMk/>
            <pc:sldMk cId="3508256546" sldId="1644"/>
            <ac:spMk id="5" creationId="{D4B4E286-6328-461C-A804-15E0052D8C2A}"/>
          </ac:spMkLst>
        </pc:spChg>
      </pc:sldChg>
      <pc:sldChg chg="addSp delSp modSp new mod delAnim modAnim">
        <pc:chgData name="NUSRET TAS" userId="257c181775a523eb" providerId="LiveId" clId="{5082AE6E-7569-481F-93E7-A807E51F3DE0}" dt="2022-10-05T07:16:13.198" v="8223" actId="20577"/>
        <pc:sldMkLst>
          <pc:docMk/>
          <pc:sldMk cId="1073367966" sldId="1645"/>
        </pc:sldMkLst>
        <pc:spChg chg="mod">
          <ac:chgData name="NUSRET TAS" userId="257c181775a523eb" providerId="LiveId" clId="{5082AE6E-7569-481F-93E7-A807E51F3DE0}" dt="2022-10-04T23:09:00.189" v="7367" actId="27636"/>
          <ac:spMkLst>
            <pc:docMk/>
            <pc:sldMk cId="1073367966" sldId="1645"/>
            <ac:spMk id="2" creationId="{65721B10-49E0-469F-96E2-F11C1343552D}"/>
          </ac:spMkLst>
        </pc:spChg>
        <pc:spChg chg="mod">
          <ac:chgData name="NUSRET TAS" userId="257c181775a523eb" providerId="LiveId" clId="{5082AE6E-7569-481F-93E7-A807E51F3DE0}" dt="2022-10-05T07:13:09.253" v="8217" actId="20577"/>
          <ac:spMkLst>
            <pc:docMk/>
            <pc:sldMk cId="1073367966" sldId="1645"/>
            <ac:spMk id="3" creationId="{892D4C5F-431B-43D3-A779-24671C22E9FD}"/>
          </ac:spMkLst>
        </pc:spChg>
        <pc:spChg chg="add mod">
          <ac:chgData name="NUSRET TAS" userId="257c181775a523eb" providerId="LiveId" clId="{5082AE6E-7569-481F-93E7-A807E51F3DE0}" dt="2022-10-04T23:09:55.637" v="7415"/>
          <ac:spMkLst>
            <pc:docMk/>
            <pc:sldMk cId="1073367966" sldId="1645"/>
            <ac:spMk id="10" creationId="{A2017B53-F20B-40A3-8AA5-CF6DC029B53D}"/>
          </ac:spMkLst>
        </pc:spChg>
        <pc:spChg chg="add mod">
          <ac:chgData name="NUSRET TAS" userId="257c181775a523eb" providerId="LiveId" clId="{5082AE6E-7569-481F-93E7-A807E51F3DE0}" dt="2022-10-04T23:09:55.637" v="7415"/>
          <ac:spMkLst>
            <pc:docMk/>
            <pc:sldMk cId="1073367966" sldId="1645"/>
            <ac:spMk id="11" creationId="{BF6E268A-1778-40B0-BB0C-1FD24DA3D7D5}"/>
          </ac:spMkLst>
        </pc:spChg>
        <pc:spChg chg="add del mod">
          <ac:chgData name="NUSRET TAS" userId="257c181775a523eb" providerId="LiveId" clId="{5082AE6E-7569-481F-93E7-A807E51F3DE0}" dt="2022-10-04T23:10:09.343" v="7416" actId="478"/>
          <ac:spMkLst>
            <pc:docMk/>
            <pc:sldMk cId="1073367966" sldId="1645"/>
            <ac:spMk id="12" creationId="{7459115E-29EB-4D8A-9AEC-8DD4C91ADCDE}"/>
          </ac:spMkLst>
        </pc:spChg>
        <pc:spChg chg="add del mod">
          <ac:chgData name="NUSRET TAS" userId="257c181775a523eb" providerId="LiveId" clId="{5082AE6E-7569-481F-93E7-A807E51F3DE0}" dt="2022-10-04T23:10:09.343" v="7416" actId="478"/>
          <ac:spMkLst>
            <pc:docMk/>
            <pc:sldMk cId="1073367966" sldId="1645"/>
            <ac:spMk id="13" creationId="{E584E076-9329-4D4A-9B81-B1C335C68057}"/>
          </ac:spMkLst>
        </pc:spChg>
        <pc:spChg chg="add mod">
          <ac:chgData name="NUSRET TAS" userId="257c181775a523eb" providerId="LiveId" clId="{5082AE6E-7569-481F-93E7-A807E51F3DE0}" dt="2022-10-04T23:09:55.637" v="7415"/>
          <ac:spMkLst>
            <pc:docMk/>
            <pc:sldMk cId="1073367966" sldId="1645"/>
            <ac:spMk id="14" creationId="{E88CB326-CD28-40DC-9E55-07D1D435F20A}"/>
          </ac:spMkLst>
        </pc:spChg>
        <pc:spChg chg="add del mod">
          <ac:chgData name="NUSRET TAS" userId="257c181775a523eb" providerId="LiveId" clId="{5082AE6E-7569-481F-93E7-A807E51F3DE0}" dt="2022-10-04T23:10:09.343" v="7416" actId="478"/>
          <ac:spMkLst>
            <pc:docMk/>
            <pc:sldMk cId="1073367966" sldId="1645"/>
            <ac:spMk id="15" creationId="{03154A73-1BF0-4A9B-9F62-06D92997262B}"/>
          </ac:spMkLst>
        </pc:spChg>
        <pc:spChg chg="add mod">
          <ac:chgData name="NUSRET TAS" userId="257c181775a523eb" providerId="LiveId" clId="{5082AE6E-7569-481F-93E7-A807E51F3DE0}" dt="2022-10-04T23:09:55.637" v="7415"/>
          <ac:spMkLst>
            <pc:docMk/>
            <pc:sldMk cId="1073367966" sldId="1645"/>
            <ac:spMk id="16" creationId="{772C0308-F0E9-4893-B2CD-5F399C8B0071}"/>
          </ac:spMkLst>
        </pc:spChg>
        <pc:spChg chg="add del mod">
          <ac:chgData name="NUSRET TAS" userId="257c181775a523eb" providerId="LiveId" clId="{5082AE6E-7569-481F-93E7-A807E51F3DE0}" dt="2022-10-04T23:10:09.343" v="7416" actId="478"/>
          <ac:spMkLst>
            <pc:docMk/>
            <pc:sldMk cId="1073367966" sldId="1645"/>
            <ac:spMk id="17" creationId="{758E1681-2EAB-4D96-9BDE-C57EBE49DF0E}"/>
          </ac:spMkLst>
        </pc:spChg>
        <pc:spChg chg="add mod">
          <ac:chgData name="NUSRET TAS" userId="257c181775a523eb" providerId="LiveId" clId="{5082AE6E-7569-481F-93E7-A807E51F3DE0}" dt="2022-10-04T23:10:28.376" v="7420" actId="1076"/>
          <ac:spMkLst>
            <pc:docMk/>
            <pc:sldMk cId="1073367966" sldId="1645"/>
            <ac:spMk id="18" creationId="{858BF022-4C5D-4EFC-A2EB-7841796D09D7}"/>
          </ac:spMkLst>
        </pc:spChg>
        <pc:spChg chg="add mod">
          <ac:chgData name="NUSRET TAS" userId="257c181775a523eb" providerId="LiveId" clId="{5082AE6E-7569-481F-93E7-A807E51F3DE0}" dt="2022-10-04T23:10:34.224" v="7423" actId="20577"/>
          <ac:spMkLst>
            <pc:docMk/>
            <pc:sldMk cId="1073367966" sldId="1645"/>
            <ac:spMk id="19" creationId="{8DCB5562-9AF4-4C39-ABF2-319C751227BE}"/>
          </ac:spMkLst>
        </pc:spChg>
        <pc:spChg chg="add mod">
          <ac:chgData name="NUSRET TAS" userId="257c181775a523eb" providerId="LiveId" clId="{5082AE6E-7569-481F-93E7-A807E51F3DE0}" dt="2022-10-04T23:10:28.376" v="7420" actId="1076"/>
          <ac:spMkLst>
            <pc:docMk/>
            <pc:sldMk cId="1073367966" sldId="1645"/>
            <ac:spMk id="22" creationId="{B613D365-6359-49C3-B63F-7087906CA892}"/>
          </ac:spMkLst>
        </pc:spChg>
        <pc:spChg chg="add mod">
          <ac:chgData name="NUSRET TAS" userId="257c181775a523eb" providerId="LiveId" clId="{5082AE6E-7569-481F-93E7-A807E51F3DE0}" dt="2022-10-04T23:10:28.376" v="7420" actId="1076"/>
          <ac:spMkLst>
            <pc:docMk/>
            <pc:sldMk cId="1073367966" sldId="1645"/>
            <ac:spMk id="23" creationId="{849B0B55-43CA-4208-AF01-49EC19354F7E}"/>
          </ac:spMkLst>
        </pc:spChg>
        <pc:spChg chg="add mod">
          <ac:chgData name="NUSRET TAS" userId="257c181775a523eb" providerId="LiveId" clId="{5082AE6E-7569-481F-93E7-A807E51F3DE0}" dt="2022-10-04T23:10:28.376" v="7420" actId="1076"/>
          <ac:spMkLst>
            <pc:docMk/>
            <pc:sldMk cId="1073367966" sldId="1645"/>
            <ac:spMk id="24" creationId="{223946FF-17CD-4035-A320-68EE9EB03B22}"/>
          </ac:spMkLst>
        </pc:spChg>
        <pc:spChg chg="add mod">
          <ac:chgData name="NUSRET TAS" userId="257c181775a523eb" providerId="LiveId" clId="{5082AE6E-7569-481F-93E7-A807E51F3DE0}" dt="2022-10-04T23:10:28.376" v="7420" actId="1076"/>
          <ac:spMkLst>
            <pc:docMk/>
            <pc:sldMk cId="1073367966" sldId="1645"/>
            <ac:spMk id="25" creationId="{6A9AE7E1-344B-4400-A733-60DFE5F6195C}"/>
          </ac:spMkLst>
        </pc:spChg>
        <pc:spChg chg="add mod">
          <ac:chgData name="NUSRET TAS" userId="257c181775a523eb" providerId="LiveId" clId="{5082AE6E-7569-481F-93E7-A807E51F3DE0}" dt="2022-10-04T23:10:28.376" v="7420" actId="1076"/>
          <ac:spMkLst>
            <pc:docMk/>
            <pc:sldMk cId="1073367966" sldId="1645"/>
            <ac:spMk id="26" creationId="{5A725BB3-4B13-46CC-88B7-DB1A9754AF3E}"/>
          </ac:spMkLst>
        </pc:spChg>
        <pc:spChg chg="add mod">
          <ac:chgData name="NUSRET TAS" userId="257c181775a523eb" providerId="LiveId" clId="{5082AE6E-7569-481F-93E7-A807E51F3DE0}" dt="2022-10-04T23:10:28.376" v="7420" actId="1076"/>
          <ac:spMkLst>
            <pc:docMk/>
            <pc:sldMk cId="1073367966" sldId="1645"/>
            <ac:spMk id="28" creationId="{47E21AA9-78D5-42CA-9FD0-19A808117D72}"/>
          </ac:spMkLst>
        </pc:spChg>
        <pc:spChg chg="add mod">
          <ac:chgData name="NUSRET TAS" userId="257c181775a523eb" providerId="LiveId" clId="{5082AE6E-7569-481F-93E7-A807E51F3DE0}" dt="2022-10-04T23:09:55.637" v="7415"/>
          <ac:spMkLst>
            <pc:docMk/>
            <pc:sldMk cId="1073367966" sldId="1645"/>
            <ac:spMk id="29" creationId="{94A0F880-98AA-4FE5-A873-4F41A68EA340}"/>
          </ac:spMkLst>
        </pc:spChg>
        <pc:spChg chg="add del mod">
          <ac:chgData name="NUSRET TAS" userId="257c181775a523eb" providerId="LiveId" clId="{5082AE6E-7569-481F-93E7-A807E51F3DE0}" dt="2022-10-04T23:10:09.343" v="7416" actId="478"/>
          <ac:spMkLst>
            <pc:docMk/>
            <pc:sldMk cId="1073367966" sldId="1645"/>
            <ac:spMk id="30" creationId="{3249C3DA-66EA-4065-AAC0-DD9AA1508157}"/>
          </ac:spMkLst>
        </pc:spChg>
        <pc:spChg chg="add mod">
          <ac:chgData name="NUSRET TAS" userId="257c181775a523eb" providerId="LiveId" clId="{5082AE6E-7569-481F-93E7-A807E51F3DE0}" dt="2022-10-04T23:09:55.637" v="7415"/>
          <ac:spMkLst>
            <pc:docMk/>
            <pc:sldMk cId="1073367966" sldId="1645"/>
            <ac:spMk id="31" creationId="{1820CB00-71C9-4F9A-875C-053B436E8DA8}"/>
          </ac:spMkLst>
        </pc:spChg>
        <pc:spChg chg="add del mod">
          <ac:chgData name="NUSRET TAS" userId="257c181775a523eb" providerId="LiveId" clId="{5082AE6E-7569-481F-93E7-A807E51F3DE0}" dt="2022-10-04T23:10:16.441" v="7418" actId="478"/>
          <ac:spMkLst>
            <pc:docMk/>
            <pc:sldMk cId="1073367966" sldId="1645"/>
            <ac:spMk id="32" creationId="{03009520-B9E6-4B48-830A-5DEC5A36CC6F}"/>
          </ac:spMkLst>
        </pc:spChg>
        <pc:spChg chg="add mod">
          <ac:chgData name="NUSRET TAS" userId="257c181775a523eb" providerId="LiveId" clId="{5082AE6E-7569-481F-93E7-A807E51F3DE0}" dt="2022-10-04T23:24:16.310" v="7686" actId="1076"/>
          <ac:spMkLst>
            <pc:docMk/>
            <pc:sldMk cId="1073367966" sldId="1645"/>
            <ac:spMk id="39" creationId="{5321047A-1E5B-4E07-90A6-99E876A2510B}"/>
          </ac:spMkLst>
        </pc:spChg>
        <pc:spChg chg="add mod">
          <ac:chgData name="NUSRET TAS" userId="257c181775a523eb" providerId="LiveId" clId="{5082AE6E-7569-481F-93E7-A807E51F3DE0}" dt="2022-10-05T07:16:04.616" v="8221" actId="20577"/>
          <ac:spMkLst>
            <pc:docMk/>
            <pc:sldMk cId="1073367966" sldId="1645"/>
            <ac:spMk id="42" creationId="{8E76DF27-C9D8-4890-93A3-1661AB73706A}"/>
          </ac:spMkLst>
        </pc:spChg>
        <pc:spChg chg="add mod">
          <ac:chgData name="NUSRET TAS" userId="257c181775a523eb" providerId="LiveId" clId="{5082AE6E-7569-481F-93E7-A807E51F3DE0}" dt="2022-10-05T07:16:13.198" v="8223" actId="20577"/>
          <ac:spMkLst>
            <pc:docMk/>
            <pc:sldMk cId="1073367966" sldId="1645"/>
            <ac:spMk id="47" creationId="{9C22DDC8-2522-42CE-819B-E1F9AD91A2EB}"/>
          </ac:spMkLst>
        </pc:spChg>
        <pc:picChg chg="add mod">
          <ac:chgData name="NUSRET TAS" userId="257c181775a523eb" providerId="LiveId" clId="{5082AE6E-7569-481F-93E7-A807E51F3DE0}" dt="2022-10-04T23:12:58.140" v="7448" actId="1076"/>
          <ac:picMkLst>
            <pc:docMk/>
            <pc:sldMk cId="1073367966" sldId="1645"/>
            <ac:picMk id="33" creationId="{6B6DB49F-9521-4BA0-AEBD-7980E712B77C}"/>
          </ac:picMkLst>
        </pc:picChg>
        <pc:picChg chg="add del mod">
          <ac:chgData name="NUSRET TAS" userId="257c181775a523eb" providerId="LiveId" clId="{5082AE6E-7569-481F-93E7-A807E51F3DE0}" dt="2022-10-04T23:10:36.144" v="7424" actId="478"/>
          <ac:picMkLst>
            <pc:docMk/>
            <pc:sldMk cId="1073367966" sldId="1645"/>
            <ac:picMk id="34" creationId="{9FB2809E-7082-4298-92EA-E252692025A3}"/>
          </ac:picMkLst>
        </pc:picChg>
        <pc:picChg chg="add mod">
          <ac:chgData name="NUSRET TAS" userId="257c181775a523eb" providerId="LiveId" clId="{5082AE6E-7569-481F-93E7-A807E51F3DE0}" dt="2022-10-04T23:22:54.113" v="7631" actId="1076"/>
          <ac:picMkLst>
            <pc:docMk/>
            <pc:sldMk cId="1073367966" sldId="1645"/>
            <ac:picMk id="35" creationId="{44B49658-C3B2-4D19-94E5-87804A3CE43E}"/>
          </ac:picMkLst>
        </pc:picChg>
        <pc:picChg chg="add mod">
          <ac:chgData name="NUSRET TAS" userId="257c181775a523eb" providerId="LiveId" clId="{5082AE6E-7569-481F-93E7-A807E51F3DE0}" dt="2022-10-04T23:12:48.953" v="7447" actId="1076"/>
          <ac:picMkLst>
            <pc:docMk/>
            <pc:sldMk cId="1073367966" sldId="1645"/>
            <ac:picMk id="38" creationId="{19145A21-88EF-4A30-9444-9691AA2316CC}"/>
          </ac:picMkLst>
        </pc:picChg>
        <pc:cxnChg chg="add mod">
          <ac:chgData name="NUSRET TAS" userId="257c181775a523eb" providerId="LiveId" clId="{5082AE6E-7569-481F-93E7-A807E51F3DE0}" dt="2022-10-04T23:10:20.731" v="7419" actId="14100"/>
          <ac:cxnSpMkLst>
            <pc:docMk/>
            <pc:sldMk cId="1073367966" sldId="1645"/>
            <ac:cxnSpMk id="4" creationId="{E8ED571E-F878-4B0A-BAD1-9AEEA94B36C0}"/>
          </ac:cxnSpMkLst>
        </pc:cxnChg>
        <pc:cxnChg chg="add mod">
          <ac:chgData name="NUSRET TAS" userId="257c181775a523eb" providerId="LiveId" clId="{5082AE6E-7569-481F-93E7-A807E51F3DE0}" dt="2022-10-04T23:09:55.637" v="7415"/>
          <ac:cxnSpMkLst>
            <pc:docMk/>
            <pc:sldMk cId="1073367966" sldId="1645"/>
            <ac:cxnSpMk id="5" creationId="{32FEBB7A-C543-47DB-AC0B-C332D66F8F59}"/>
          </ac:cxnSpMkLst>
        </pc:cxnChg>
        <pc:cxnChg chg="add del mod">
          <ac:chgData name="NUSRET TAS" userId="257c181775a523eb" providerId="LiveId" clId="{5082AE6E-7569-481F-93E7-A807E51F3DE0}" dt="2022-10-04T23:10:09.343" v="7416" actId="478"/>
          <ac:cxnSpMkLst>
            <pc:docMk/>
            <pc:sldMk cId="1073367966" sldId="1645"/>
            <ac:cxnSpMk id="6" creationId="{F1A24260-86D6-4C2F-9FB1-6320A9197733}"/>
          </ac:cxnSpMkLst>
        </pc:cxnChg>
        <pc:cxnChg chg="add del mod">
          <ac:chgData name="NUSRET TAS" userId="257c181775a523eb" providerId="LiveId" clId="{5082AE6E-7569-481F-93E7-A807E51F3DE0}" dt="2022-10-04T23:10:09.343" v="7416" actId="478"/>
          <ac:cxnSpMkLst>
            <pc:docMk/>
            <pc:sldMk cId="1073367966" sldId="1645"/>
            <ac:cxnSpMk id="7" creationId="{8820A679-ECF8-4FDB-B015-B71054BADC2C}"/>
          </ac:cxnSpMkLst>
        </pc:cxnChg>
        <pc:cxnChg chg="add mod">
          <ac:chgData name="NUSRET TAS" userId="257c181775a523eb" providerId="LiveId" clId="{5082AE6E-7569-481F-93E7-A807E51F3DE0}" dt="2022-10-04T23:09:55.637" v="7415"/>
          <ac:cxnSpMkLst>
            <pc:docMk/>
            <pc:sldMk cId="1073367966" sldId="1645"/>
            <ac:cxnSpMk id="8" creationId="{99869F9F-11BF-45A2-B4EB-BBA1A71EE0DE}"/>
          </ac:cxnSpMkLst>
        </pc:cxnChg>
        <pc:cxnChg chg="add del mod">
          <ac:chgData name="NUSRET TAS" userId="257c181775a523eb" providerId="LiveId" clId="{5082AE6E-7569-481F-93E7-A807E51F3DE0}" dt="2022-10-04T23:10:09.343" v="7416" actId="478"/>
          <ac:cxnSpMkLst>
            <pc:docMk/>
            <pc:sldMk cId="1073367966" sldId="1645"/>
            <ac:cxnSpMk id="9" creationId="{AA2A1B53-70C2-4BCF-87AA-0759D0014169}"/>
          </ac:cxnSpMkLst>
        </pc:cxnChg>
        <pc:cxnChg chg="add mod">
          <ac:chgData name="NUSRET TAS" userId="257c181775a523eb" providerId="LiveId" clId="{5082AE6E-7569-481F-93E7-A807E51F3DE0}" dt="2022-10-04T23:10:28.376" v="7420" actId="1076"/>
          <ac:cxnSpMkLst>
            <pc:docMk/>
            <pc:sldMk cId="1073367966" sldId="1645"/>
            <ac:cxnSpMk id="20" creationId="{718129C6-E040-4B88-A6E4-544F78ED93C1}"/>
          </ac:cxnSpMkLst>
        </pc:cxnChg>
        <pc:cxnChg chg="add mod">
          <ac:chgData name="NUSRET TAS" userId="257c181775a523eb" providerId="LiveId" clId="{5082AE6E-7569-481F-93E7-A807E51F3DE0}" dt="2022-10-04T23:10:28.376" v="7420" actId="1076"/>
          <ac:cxnSpMkLst>
            <pc:docMk/>
            <pc:sldMk cId="1073367966" sldId="1645"/>
            <ac:cxnSpMk id="21" creationId="{3283A376-0B3B-4688-8802-A4C27E8FF303}"/>
          </ac:cxnSpMkLst>
        </pc:cxnChg>
        <pc:cxnChg chg="add mod">
          <ac:chgData name="NUSRET TAS" userId="257c181775a523eb" providerId="LiveId" clId="{5082AE6E-7569-481F-93E7-A807E51F3DE0}" dt="2022-10-04T23:10:28.376" v="7420" actId="1076"/>
          <ac:cxnSpMkLst>
            <pc:docMk/>
            <pc:sldMk cId="1073367966" sldId="1645"/>
            <ac:cxnSpMk id="27" creationId="{1C2EAF4E-C309-4033-AD1E-AF24335E17E8}"/>
          </ac:cxnSpMkLst>
        </pc:cxnChg>
        <pc:cxnChg chg="add mod">
          <ac:chgData name="NUSRET TAS" userId="257c181775a523eb" providerId="LiveId" clId="{5082AE6E-7569-481F-93E7-A807E51F3DE0}" dt="2022-10-04T23:23:42.830" v="7676" actId="14100"/>
          <ac:cxnSpMkLst>
            <pc:docMk/>
            <pc:sldMk cId="1073367966" sldId="1645"/>
            <ac:cxnSpMk id="41" creationId="{5BB77F82-CB43-4567-BF34-404E88082F9A}"/>
          </ac:cxnSpMkLst>
        </pc:cxnChg>
        <pc:cxnChg chg="add mod">
          <ac:chgData name="NUSRET TAS" userId="257c181775a523eb" providerId="LiveId" clId="{5082AE6E-7569-481F-93E7-A807E51F3DE0}" dt="2022-10-04T23:24:11.138" v="7685" actId="14100"/>
          <ac:cxnSpMkLst>
            <pc:docMk/>
            <pc:sldMk cId="1073367966" sldId="1645"/>
            <ac:cxnSpMk id="46" creationId="{B0F743F2-4FDB-471E-9E04-5FB35C0FF4F4}"/>
          </ac:cxnSpMkLst>
        </pc:cxnChg>
      </pc:sldChg>
      <pc:sldChg chg="addSp delSp modSp add mod modAnim">
        <pc:chgData name="NUSRET TAS" userId="257c181775a523eb" providerId="LiveId" clId="{5082AE6E-7569-481F-93E7-A807E51F3DE0}" dt="2022-10-05T18:06:44.021" v="8431" actId="478"/>
        <pc:sldMkLst>
          <pc:docMk/>
          <pc:sldMk cId="1070695750" sldId="1646"/>
        </pc:sldMkLst>
        <pc:spChg chg="mod">
          <ac:chgData name="NUSRET TAS" userId="257c181775a523eb" providerId="LiveId" clId="{5082AE6E-7569-481F-93E7-A807E51F3DE0}" dt="2022-10-05T07:35:29.094" v="8243" actId="20577"/>
          <ac:spMkLst>
            <pc:docMk/>
            <pc:sldMk cId="1070695750" sldId="1646"/>
            <ac:spMk id="3" creationId="{7343E099-9B31-4FF9-B3C3-BDCA83B89831}"/>
          </ac:spMkLst>
        </pc:spChg>
        <pc:spChg chg="add mod">
          <ac:chgData name="NUSRET TAS" userId="257c181775a523eb" providerId="LiveId" clId="{5082AE6E-7569-481F-93E7-A807E51F3DE0}" dt="2022-10-05T07:36:17.355" v="8247" actId="1076"/>
          <ac:spMkLst>
            <pc:docMk/>
            <pc:sldMk cId="1070695750" sldId="1646"/>
            <ac:spMk id="6" creationId="{D3F92CB1-96D0-4071-8511-AF5A1BA585F9}"/>
          </ac:spMkLst>
        </pc:spChg>
        <pc:spChg chg="add mod">
          <ac:chgData name="NUSRET TAS" userId="257c181775a523eb" providerId="LiveId" clId="{5082AE6E-7569-481F-93E7-A807E51F3DE0}" dt="2022-10-05T07:36:17.355" v="8247" actId="1076"/>
          <ac:spMkLst>
            <pc:docMk/>
            <pc:sldMk cId="1070695750" sldId="1646"/>
            <ac:spMk id="7" creationId="{1F84E175-D258-47E7-B074-CE218E133BB7}"/>
          </ac:spMkLst>
        </pc:spChg>
        <pc:spChg chg="add mod">
          <ac:chgData name="NUSRET TAS" userId="257c181775a523eb" providerId="LiveId" clId="{5082AE6E-7569-481F-93E7-A807E51F3DE0}" dt="2022-10-05T07:36:17.355" v="8247" actId="1076"/>
          <ac:spMkLst>
            <pc:docMk/>
            <pc:sldMk cId="1070695750" sldId="1646"/>
            <ac:spMk id="10" creationId="{C1595971-E673-4140-A942-0D0A31F8000A}"/>
          </ac:spMkLst>
        </pc:spChg>
        <pc:spChg chg="add mod">
          <ac:chgData name="NUSRET TAS" userId="257c181775a523eb" providerId="LiveId" clId="{5082AE6E-7569-481F-93E7-A807E51F3DE0}" dt="2022-10-05T07:36:17.355" v="8247" actId="1076"/>
          <ac:spMkLst>
            <pc:docMk/>
            <pc:sldMk cId="1070695750" sldId="1646"/>
            <ac:spMk id="12" creationId="{2900255D-2518-40B1-97CA-C927AACF4A81}"/>
          </ac:spMkLst>
        </pc:spChg>
        <pc:spChg chg="add mod">
          <ac:chgData name="NUSRET TAS" userId="257c181775a523eb" providerId="LiveId" clId="{5082AE6E-7569-481F-93E7-A807E51F3DE0}" dt="2022-10-05T07:36:17.355" v="8247" actId="1076"/>
          <ac:spMkLst>
            <pc:docMk/>
            <pc:sldMk cId="1070695750" sldId="1646"/>
            <ac:spMk id="13" creationId="{98FCFDDD-C42F-4AA8-A244-59F9C752C02D}"/>
          </ac:spMkLst>
        </pc:spChg>
        <pc:spChg chg="add mod">
          <ac:chgData name="NUSRET TAS" userId="257c181775a523eb" providerId="LiveId" clId="{5082AE6E-7569-481F-93E7-A807E51F3DE0}" dt="2022-10-05T07:36:17.355" v="8247" actId="1076"/>
          <ac:spMkLst>
            <pc:docMk/>
            <pc:sldMk cId="1070695750" sldId="1646"/>
            <ac:spMk id="15" creationId="{1EB34693-4AC2-40D5-8876-2794EF761967}"/>
          </ac:spMkLst>
        </pc:spChg>
        <pc:spChg chg="add mod">
          <ac:chgData name="NUSRET TAS" userId="257c181775a523eb" providerId="LiveId" clId="{5082AE6E-7569-481F-93E7-A807E51F3DE0}" dt="2022-10-05T07:36:17.355" v="8247" actId="1076"/>
          <ac:spMkLst>
            <pc:docMk/>
            <pc:sldMk cId="1070695750" sldId="1646"/>
            <ac:spMk id="17" creationId="{7E2D004E-BC59-431C-A809-3E0D59E7FFCC}"/>
          </ac:spMkLst>
        </pc:spChg>
        <pc:spChg chg="add mod">
          <ac:chgData name="NUSRET TAS" userId="257c181775a523eb" providerId="LiveId" clId="{5082AE6E-7569-481F-93E7-A807E51F3DE0}" dt="2022-10-05T07:36:17.355" v="8247" actId="1076"/>
          <ac:spMkLst>
            <pc:docMk/>
            <pc:sldMk cId="1070695750" sldId="1646"/>
            <ac:spMk id="19" creationId="{2A3EF442-C608-4696-BA76-8AAFC3BBED34}"/>
          </ac:spMkLst>
        </pc:spChg>
        <pc:spChg chg="add mod">
          <ac:chgData name="NUSRET TAS" userId="257c181775a523eb" providerId="LiveId" clId="{5082AE6E-7569-481F-93E7-A807E51F3DE0}" dt="2022-10-05T07:36:30.535" v="8251" actId="20577"/>
          <ac:spMkLst>
            <pc:docMk/>
            <pc:sldMk cId="1070695750" sldId="1646"/>
            <ac:spMk id="20" creationId="{88647955-3F16-4F96-AFBA-86567D8DE4C2}"/>
          </ac:spMkLst>
        </pc:spChg>
        <pc:spChg chg="add mod">
          <ac:chgData name="NUSRET TAS" userId="257c181775a523eb" providerId="LiveId" clId="{5082AE6E-7569-481F-93E7-A807E51F3DE0}" dt="2022-10-05T07:36:33.401" v="8253" actId="20577"/>
          <ac:spMkLst>
            <pc:docMk/>
            <pc:sldMk cId="1070695750" sldId="1646"/>
            <ac:spMk id="21" creationId="{8070179D-5B48-4412-9536-41A9E4D4FEC9}"/>
          </ac:spMkLst>
        </pc:spChg>
        <pc:spChg chg="add mod">
          <ac:chgData name="NUSRET TAS" userId="257c181775a523eb" providerId="LiveId" clId="{5082AE6E-7569-481F-93E7-A807E51F3DE0}" dt="2022-10-05T07:36:36.169" v="8255" actId="20577"/>
          <ac:spMkLst>
            <pc:docMk/>
            <pc:sldMk cId="1070695750" sldId="1646"/>
            <ac:spMk id="22" creationId="{F623942B-97D6-487C-A5D8-5A991137ECB8}"/>
          </ac:spMkLst>
        </pc:spChg>
        <pc:picChg chg="add mod">
          <ac:chgData name="NUSRET TAS" userId="257c181775a523eb" providerId="LiveId" clId="{5082AE6E-7569-481F-93E7-A807E51F3DE0}" dt="2022-10-05T07:36:17.355" v="8247" actId="1076"/>
          <ac:picMkLst>
            <pc:docMk/>
            <pc:sldMk cId="1070695750" sldId="1646"/>
            <ac:picMk id="8" creationId="{44517DD5-BBC1-4650-9FC3-22E317104FDD}"/>
          </ac:picMkLst>
        </pc:picChg>
        <pc:picChg chg="add mod">
          <ac:chgData name="NUSRET TAS" userId="257c181775a523eb" providerId="LiveId" clId="{5082AE6E-7569-481F-93E7-A807E51F3DE0}" dt="2022-10-05T07:36:17.355" v="8247" actId="1076"/>
          <ac:picMkLst>
            <pc:docMk/>
            <pc:sldMk cId="1070695750" sldId="1646"/>
            <ac:picMk id="23" creationId="{9EB4E5D7-989D-463A-B179-457B2BA17730}"/>
          </ac:picMkLst>
        </pc:picChg>
        <pc:picChg chg="add mod">
          <ac:chgData name="NUSRET TAS" userId="257c181775a523eb" providerId="LiveId" clId="{5082AE6E-7569-481F-93E7-A807E51F3DE0}" dt="2022-10-05T07:36:17.355" v="8247" actId="1076"/>
          <ac:picMkLst>
            <pc:docMk/>
            <pc:sldMk cId="1070695750" sldId="1646"/>
            <ac:picMk id="24" creationId="{6874E54B-32B7-4C02-BE5B-026083F832A7}"/>
          </ac:picMkLst>
        </pc:picChg>
        <pc:picChg chg="add del mod">
          <ac:chgData name="NUSRET TAS" userId="257c181775a523eb" providerId="LiveId" clId="{5082AE6E-7569-481F-93E7-A807E51F3DE0}" dt="2022-10-05T18:06:44.021" v="8431" actId="478"/>
          <ac:picMkLst>
            <pc:docMk/>
            <pc:sldMk cId="1070695750" sldId="1646"/>
            <ac:picMk id="25" creationId="{47161DB2-614C-4CFF-BCFA-111E942BD017}"/>
          </ac:picMkLst>
        </pc:picChg>
        <pc:cxnChg chg="add mod">
          <ac:chgData name="NUSRET TAS" userId="257c181775a523eb" providerId="LiveId" clId="{5082AE6E-7569-481F-93E7-A807E51F3DE0}" dt="2022-10-05T07:36:17.355" v="8247" actId="1076"/>
          <ac:cxnSpMkLst>
            <pc:docMk/>
            <pc:sldMk cId="1070695750" sldId="1646"/>
            <ac:cxnSpMk id="11" creationId="{28B7FDB0-990C-42B2-81C4-870F36931F16}"/>
          </ac:cxnSpMkLst>
        </pc:cxnChg>
        <pc:cxnChg chg="add mod">
          <ac:chgData name="NUSRET TAS" userId="257c181775a523eb" providerId="LiveId" clId="{5082AE6E-7569-481F-93E7-A807E51F3DE0}" dt="2022-10-05T07:36:17.355" v="8247" actId="1076"/>
          <ac:cxnSpMkLst>
            <pc:docMk/>
            <pc:sldMk cId="1070695750" sldId="1646"/>
            <ac:cxnSpMk id="14" creationId="{16A2E852-40C2-4A0C-A317-F9F4BC60A72F}"/>
          </ac:cxnSpMkLst>
        </pc:cxnChg>
        <pc:cxnChg chg="add mod">
          <ac:chgData name="NUSRET TAS" userId="257c181775a523eb" providerId="LiveId" clId="{5082AE6E-7569-481F-93E7-A807E51F3DE0}" dt="2022-10-05T07:36:17.355" v="8247" actId="1076"/>
          <ac:cxnSpMkLst>
            <pc:docMk/>
            <pc:sldMk cId="1070695750" sldId="1646"/>
            <ac:cxnSpMk id="18" creationId="{9643A3A4-FD16-4ABB-9372-1C3DD514A7B7}"/>
          </ac:cxnSpMkLst>
        </pc:cxnChg>
        <pc:cxnChg chg="add mod">
          <ac:chgData name="NUSRET TAS" userId="257c181775a523eb" providerId="LiveId" clId="{5082AE6E-7569-481F-93E7-A807E51F3DE0}" dt="2022-10-05T07:36:44.854" v="8256" actId="14100"/>
          <ac:cxnSpMkLst>
            <pc:docMk/>
            <pc:sldMk cId="1070695750" sldId="1646"/>
            <ac:cxnSpMk id="26" creationId="{6260AD85-98B1-44BF-8512-ABBFD14A5590}"/>
          </ac:cxnSpMkLst>
        </pc:cxnChg>
      </pc:sldChg>
      <pc:sldChg chg="add del">
        <pc:chgData name="NUSRET TAS" userId="257c181775a523eb" providerId="LiveId" clId="{5082AE6E-7569-481F-93E7-A807E51F3DE0}" dt="2022-10-05T07:35:31.047" v="8245"/>
        <pc:sldMkLst>
          <pc:docMk/>
          <pc:sldMk cId="4202578305" sldId="164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87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43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54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0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if each blk has one </a:t>
            </a:r>
            <a:r>
              <a:rPr lang="en-US" dirty="0" err="1"/>
              <a:t>txn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31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Baby Streamlet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06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Live but not safe.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90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99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61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46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Live but not safe.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3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81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79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6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last slide on comparison to </a:t>
            </a:r>
            <a:r>
              <a:rPr lang="en-US" dirty="0" err="1"/>
              <a:t>HotStuff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54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88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36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36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70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6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11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98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46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1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1.svg"/><Relationship Id="rId18" Type="http://schemas.openxmlformats.org/officeDocument/2006/relationships/image" Target="../media/image52.png"/><Relationship Id="rId26" Type="http://schemas.openxmlformats.org/officeDocument/2006/relationships/image" Target="../media/image61.svg"/><Relationship Id="rId3" Type="http://schemas.openxmlformats.org/officeDocument/2006/relationships/image" Target="../media/image39.png"/><Relationship Id="rId21" Type="http://schemas.openxmlformats.org/officeDocument/2006/relationships/image" Target="../media/image55.png"/><Relationship Id="rId7" Type="http://schemas.openxmlformats.org/officeDocument/2006/relationships/image" Target="../media/image43.png"/><Relationship Id="rId12" Type="http://schemas.openxmlformats.org/officeDocument/2006/relationships/image" Target="../media/image30.png"/><Relationship Id="rId17" Type="http://schemas.openxmlformats.org/officeDocument/2006/relationships/image" Target="../media/image51.png"/><Relationship Id="rId25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59.png"/><Relationship Id="rId5" Type="http://schemas.openxmlformats.org/officeDocument/2006/relationships/image" Target="../media/image41.png"/><Relationship Id="rId15" Type="http://schemas.openxmlformats.org/officeDocument/2006/relationships/image" Target="../media/image49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6.png"/><Relationship Id="rId19" Type="http://schemas.openxmlformats.org/officeDocument/2006/relationships/image" Target="../media/image53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48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31.svg"/><Relationship Id="rId18" Type="http://schemas.openxmlformats.org/officeDocument/2006/relationships/image" Target="../media/image521.png"/><Relationship Id="rId26" Type="http://schemas.openxmlformats.org/officeDocument/2006/relationships/image" Target="../media/image61.svg"/><Relationship Id="rId3" Type="http://schemas.openxmlformats.org/officeDocument/2006/relationships/image" Target="../media/image390.png"/><Relationship Id="rId21" Type="http://schemas.openxmlformats.org/officeDocument/2006/relationships/image" Target="../media/image66.png"/><Relationship Id="rId7" Type="http://schemas.openxmlformats.org/officeDocument/2006/relationships/image" Target="../media/image430.png"/><Relationship Id="rId12" Type="http://schemas.openxmlformats.org/officeDocument/2006/relationships/image" Target="../media/image30.png"/><Relationship Id="rId17" Type="http://schemas.openxmlformats.org/officeDocument/2006/relationships/image" Target="../media/image510.png"/><Relationship Id="rId25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0.png"/><Relationship Id="rId20" Type="http://schemas.openxmlformats.org/officeDocument/2006/relationships/image" Target="../media/image541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71.png"/><Relationship Id="rId24" Type="http://schemas.openxmlformats.org/officeDocument/2006/relationships/image" Target="../media/image69.png"/><Relationship Id="rId5" Type="http://schemas.openxmlformats.org/officeDocument/2006/relationships/image" Target="../media/image410.png"/><Relationship Id="rId15" Type="http://schemas.openxmlformats.org/officeDocument/2006/relationships/image" Target="../media/image490.png"/><Relationship Id="rId23" Type="http://schemas.openxmlformats.org/officeDocument/2006/relationships/image" Target="../media/image68.png"/><Relationship Id="rId28" Type="http://schemas.openxmlformats.org/officeDocument/2006/relationships/image" Target="../media/image71.png"/><Relationship Id="rId10" Type="http://schemas.openxmlformats.org/officeDocument/2006/relationships/image" Target="../media/image460.png"/><Relationship Id="rId19" Type="http://schemas.openxmlformats.org/officeDocument/2006/relationships/image" Target="../media/image511.png"/><Relationship Id="rId4" Type="http://schemas.openxmlformats.org/officeDocument/2006/relationships/image" Target="../media/image400.png"/><Relationship Id="rId9" Type="http://schemas.openxmlformats.org/officeDocument/2006/relationships/image" Target="../media/image450.png"/><Relationship Id="rId14" Type="http://schemas.openxmlformats.org/officeDocument/2006/relationships/image" Target="../media/image480.png"/><Relationship Id="rId22" Type="http://schemas.openxmlformats.org/officeDocument/2006/relationships/image" Target="../media/image67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2.png"/><Relationship Id="rId13" Type="http://schemas.openxmlformats.org/officeDocument/2006/relationships/image" Target="../media/image31.svg"/><Relationship Id="rId18" Type="http://schemas.openxmlformats.org/officeDocument/2006/relationships/image" Target="../media/image79.png"/><Relationship Id="rId3" Type="http://schemas.openxmlformats.org/officeDocument/2006/relationships/image" Target="../media/image661.png"/><Relationship Id="rId7" Type="http://schemas.openxmlformats.org/officeDocument/2006/relationships/image" Target="../media/image701.png"/><Relationship Id="rId12" Type="http://schemas.openxmlformats.org/officeDocument/2006/relationships/image" Target="../media/image30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11" Type="http://schemas.openxmlformats.org/officeDocument/2006/relationships/image" Target="../media/image74.png"/><Relationship Id="rId5" Type="http://schemas.openxmlformats.org/officeDocument/2006/relationships/image" Target="../media/image681.png"/><Relationship Id="rId15" Type="http://schemas.openxmlformats.org/officeDocument/2006/relationships/image" Target="../media/image76.png"/><Relationship Id="rId10" Type="http://schemas.openxmlformats.org/officeDocument/2006/relationships/image" Target="../media/image730.png"/><Relationship Id="rId19" Type="http://schemas.openxmlformats.org/officeDocument/2006/relationships/image" Target="../media/image80.png"/><Relationship Id="rId4" Type="http://schemas.openxmlformats.org/officeDocument/2006/relationships/image" Target="../media/image671.png"/><Relationship Id="rId9" Type="http://schemas.openxmlformats.org/officeDocument/2006/relationships/image" Target="../media/image720.png"/><Relationship Id="rId1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5.sv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89.png"/><Relationship Id="rId7" Type="http://schemas.openxmlformats.org/officeDocument/2006/relationships/image" Target="../media/image5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10" Type="http://schemas.openxmlformats.org/officeDocument/2006/relationships/image" Target="../media/image95.png"/><Relationship Id="rId4" Type="http://schemas.openxmlformats.org/officeDocument/2006/relationships/image" Target="../media/image530.png"/><Relationship Id="rId9" Type="http://schemas.openxmlformats.org/officeDocument/2006/relationships/image" Target="../media/image59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6.png"/><Relationship Id="rId3" Type="http://schemas.openxmlformats.org/officeDocument/2006/relationships/image" Target="../media/image98.png"/><Relationship Id="rId21" Type="http://schemas.openxmlformats.org/officeDocument/2006/relationships/image" Target="../media/image115.png"/><Relationship Id="rId7" Type="http://schemas.openxmlformats.org/officeDocument/2006/relationships/image" Target="../media/image102.png"/><Relationship Id="rId12" Type="http://schemas.openxmlformats.org/officeDocument/2006/relationships/image" Target="../media/image101.svg"/><Relationship Id="rId17" Type="http://schemas.openxmlformats.org/officeDocument/2006/relationships/image" Target="../media/image111.png"/><Relationship Id="rId2" Type="http://schemas.openxmlformats.org/officeDocument/2006/relationships/image" Target="../media/image97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0.png"/><Relationship Id="rId5" Type="http://schemas.openxmlformats.org/officeDocument/2006/relationships/image" Target="../media/image11.png"/><Relationship Id="rId15" Type="http://schemas.openxmlformats.org/officeDocument/2006/relationships/image" Target="../media/image109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8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100.png"/><Relationship Id="rId7" Type="http://schemas.openxmlformats.org/officeDocument/2006/relationships/image" Target="../media/image6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107.png"/><Relationship Id="rId10" Type="http://schemas.openxmlformats.org/officeDocument/2006/relationships/image" Target="../media/image85.svg"/><Relationship Id="rId4" Type="http://schemas.openxmlformats.org/officeDocument/2006/relationships/image" Target="../media/image101.svg"/><Relationship Id="rId9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6.png"/><Relationship Id="rId7" Type="http://schemas.openxmlformats.org/officeDocument/2006/relationships/image" Target="../media/image601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1.png"/><Relationship Id="rId11" Type="http://schemas.openxmlformats.org/officeDocument/2006/relationships/image" Target="../media/image118.png"/><Relationship Id="rId5" Type="http://schemas.openxmlformats.org/officeDocument/2006/relationships/image" Target="../media/image501.png"/><Relationship Id="rId10" Type="http://schemas.openxmlformats.org/officeDocument/2006/relationships/image" Target="../media/image101.svg"/><Relationship Id="rId4" Type="http://schemas.openxmlformats.org/officeDocument/2006/relationships/image" Target="../media/image470.png"/><Relationship Id="rId9" Type="http://schemas.openxmlformats.org/officeDocument/2006/relationships/image" Target="../media/image1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01.svg"/><Relationship Id="rId18" Type="http://schemas.openxmlformats.org/officeDocument/2006/relationships/image" Target="../media/image131.png"/><Relationship Id="rId3" Type="http://schemas.openxmlformats.org/officeDocument/2006/relationships/image" Target="../media/image120.png"/><Relationship Id="rId21" Type="http://schemas.openxmlformats.org/officeDocument/2006/relationships/image" Target="../media/image134.png"/><Relationship Id="rId7" Type="http://schemas.openxmlformats.org/officeDocument/2006/relationships/image" Target="../media/image124.png"/><Relationship Id="rId12" Type="http://schemas.openxmlformats.org/officeDocument/2006/relationships/image" Target="../media/image100.png"/><Relationship Id="rId17" Type="http://schemas.openxmlformats.org/officeDocument/2006/relationships/image" Target="../media/image13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85.svg"/><Relationship Id="rId23" Type="http://schemas.openxmlformats.org/officeDocument/2006/relationships/image" Target="../media/image135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100.png"/><Relationship Id="rId7" Type="http://schemas.openxmlformats.org/officeDocument/2006/relationships/image" Target="../media/image6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116.png"/><Relationship Id="rId10" Type="http://schemas.openxmlformats.org/officeDocument/2006/relationships/image" Target="../media/image85.svg"/><Relationship Id="rId4" Type="http://schemas.openxmlformats.org/officeDocument/2006/relationships/image" Target="../media/image101.svg"/><Relationship Id="rId9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11.png"/><Relationship Id="rId7" Type="http://schemas.openxmlformats.org/officeDocument/2006/relationships/image" Target="../media/image77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5" Type="http://schemas.openxmlformats.org/officeDocument/2006/relationships/image" Target="../media/image751.png"/><Relationship Id="rId4" Type="http://schemas.openxmlformats.org/officeDocument/2006/relationships/image" Target="../media/image741.png"/><Relationship Id="rId9" Type="http://schemas.openxmlformats.org/officeDocument/2006/relationships/image" Target="../media/image8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840.png"/><Relationship Id="rId3" Type="http://schemas.openxmlformats.org/officeDocument/2006/relationships/image" Target="../media/image101.svg"/><Relationship Id="rId7" Type="http://schemas.openxmlformats.org/officeDocument/2006/relationships/image" Target="../media/image731.png"/><Relationship Id="rId12" Type="http://schemas.openxmlformats.org/officeDocument/2006/relationships/image" Target="../media/image8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820.png"/><Relationship Id="rId5" Type="http://schemas.openxmlformats.org/officeDocument/2006/relationships/image" Target="../media/image710.png"/><Relationship Id="rId15" Type="http://schemas.openxmlformats.org/officeDocument/2006/relationships/image" Target="../media/image791.png"/><Relationship Id="rId10" Type="http://schemas.openxmlformats.org/officeDocument/2006/relationships/image" Target="../media/image810.png"/><Relationship Id="rId4" Type="http://schemas.openxmlformats.org/officeDocument/2006/relationships/image" Target="../media/image700.png"/><Relationship Id="rId9" Type="http://schemas.openxmlformats.org/officeDocument/2006/relationships/image" Target="../media/image750.png"/><Relationship Id="rId14" Type="http://schemas.openxmlformats.org/officeDocument/2006/relationships/image" Target="../media/image8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891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5" Type="http://schemas.openxmlformats.org/officeDocument/2006/relationships/image" Target="../media/image870.png"/><Relationship Id="rId4" Type="http://schemas.openxmlformats.org/officeDocument/2006/relationships/image" Target="../media/image101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6.png"/><Relationship Id="rId4" Type="http://schemas.openxmlformats.org/officeDocument/2006/relationships/image" Target="../media/image1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../media/image85.sv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117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84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85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84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85.svg"/><Relationship Id="rId9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01.svg"/><Relationship Id="rId7" Type="http://schemas.openxmlformats.org/officeDocument/2006/relationships/image" Target="NUL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10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svg"/><Relationship Id="rId7" Type="http://schemas.openxmlformats.org/officeDocument/2006/relationships/image" Target="../media/image18.png"/><Relationship Id="rId12" Type="http://schemas.openxmlformats.org/officeDocument/2006/relationships/image" Target="../media/image20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0.png"/><Relationship Id="rId5" Type="http://schemas.openxmlformats.org/officeDocument/2006/relationships/image" Target="../media/image18.png"/><Relationship Id="rId10" Type="http://schemas.openxmlformats.org/officeDocument/2006/relationships/image" Target="../media/image180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Fundamentals of Consensus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351056" y="3086230"/>
            <a:ext cx="2667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>
                <a:latin typeface="+mn-lt"/>
              </a:rPr>
              <a:t>Ertem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Nusret</a:t>
            </a:r>
            <a:r>
              <a:rPr lang="en-US" sz="2800" dirty="0">
                <a:latin typeface="+mn-lt"/>
              </a:rPr>
              <a:t> Tas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1A9869C-435C-4DA5-A62C-1BBEC9CCD277}"/>
              </a:ext>
            </a:extLst>
          </p:cNvPr>
          <p:cNvCxnSpPr>
            <a:cxnSpLocks/>
          </p:cNvCxnSpPr>
          <p:nvPr/>
        </p:nvCxnSpPr>
        <p:spPr>
          <a:xfrm>
            <a:off x="5225479" y="4005739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11E7165-BDD1-4CF6-B39E-C65B220D7518}"/>
              </a:ext>
            </a:extLst>
          </p:cNvPr>
          <p:cNvCxnSpPr>
            <a:cxnSpLocks/>
          </p:cNvCxnSpPr>
          <p:nvPr/>
        </p:nvCxnSpPr>
        <p:spPr>
          <a:xfrm>
            <a:off x="3927545" y="4005971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CE7D9F-39BB-4BE1-9018-9D27491F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Machine Replication (SMR)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6749-D1D0-47B0-9B48-110B6D1D8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814620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Two parties of SMR:</a:t>
            </a:r>
          </a:p>
          <a:p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Replicas</a:t>
            </a:r>
            <a:r>
              <a:rPr lang="en-US" sz="2000" i="1" dirty="0"/>
              <a:t> </a:t>
            </a:r>
            <a:r>
              <a:rPr lang="en-US" sz="2000" dirty="0"/>
              <a:t>receive transactions, execute the SMR protocol and determine the log.</a:t>
            </a:r>
          </a:p>
          <a:p>
            <a:r>
              <a:rPr lang="en-US" sz="2000" i="1" dirty="0">
                <a:solidFill>
                  <a:srgbClr val="7030A0"/>
                </a:solidFill>
              </a:rPr>
              <a:t>Clients</a:t>
            </a:r>
            <a:r>
              <a:rPr lang="en-US" sz="2000" i="1" dirty="0"/>
              <a:t> </a:t>
            </a:r>
            <a:r>
              <a:rPr lang="en-US" sz="2000" dirty="0"/>
              <a:t>are the learners: They communicate with the replicas to learn the log. </a:t>
            </a:r>
            <a:endParaRPr lang="en-US" sz="2000" i="1" dirty="0"/>
          </a:p>
          <a:p>
            <a:pPr marL="0" indent="0">
              <a:buNone/>
            </a:pPr>
            <a:r>
              <a:rPr lang="en-US" sz="2000" b="1" dirty="0"/>
              <a:t>Goal of SMR </a:t>
            </a:r>
            <a:r>
              <a:rPr lang="en-US" sz="2000" dirty="0"/>
              <a:t>is to ensure that the </a:t>
            </a:r>
            <a:r>
              <a:rPr lang="en-US" sz="2000" dirty="0">
                <a:solidFill>
                  <a:srgbClr val="7030A0"/>
                </a:solidFill>
              </a:rPr>
              <a:t>clients</a:t>
            </a:r>
            <a:r>
              <a:rPr lang="en-US" sz="2000" dirty="0"/>
              <a:t> learn the </a:t>
            </a:r>
            <a:r>
              <a:rPr lang="en-US" sz="2000" i="1" dirty="0"/>
              <a:t>same</a:t>
            </a:r>
            <a:r>
              <a:rPr lang="en-US" sz="2000" dirty="0"/>
              <a:t> log.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D3BE15-56E2-459C-98B2-AD601FC11E3F}"/>
                  </a:ext>
                </a:extLst>
              </p:cNvPr>
              <p:cNvSpPr txBox="1"/>
              <p:nvPr/>
            </p:nvSpPr>
            <p:spPr>
              <a:xfrm>
                <a:off x="1313685" y="3354264"/>
                <a:ext cx="3270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D3BE15-56E2-459C-98B2-AD601FC11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685" y="3354264"/>
                <a:ext cx="327077" cy="276999"/>
              </a:xfrm>
              <a:prstGeom prst="rect">
                <a:avLst/>
              </a:prstGeom>
              <a:blipFill>
                <a:blip r:embed="rId3"/>
                <a:stretch>
                  <a:fillRect l="-1481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476818-FAB3-4D1C-8AC7-283EF667B316}"/>
                  </a:ext>
                </a:extLst>
              </p:cNvPr>
              <p:cNvSpPr txBox="1"/>
              <p:nvPr/>
            </p:nvSpPr>
            <p:spPr>
              <a:xfrm>
                <a:off x="2563949" y="3365047"/>
                <a:ext cx="3074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476818-FAB3-4D1C-8AC7-283EF667B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949" y="3365047"/>
                <a:ext cx="307455" cy="276999"/>
              </a:xfrm>
              <a:prstGeom prst="rect">
                <a:avLst/>
              </a:prstGeom>
              <a:blipFill>
                <a:blip r:embed="rId4"/>
                <a:stretch>
                  <a:fillRect l="-1800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4C8B50-15B3-42AA-9A2E-0DF7B56AA87D}"/>
                  </a:ext>
                </a:extLst>
              </p:cNvPr>
              <p:cNvSpPr txBox="1"/>
              <p:nvPr/>
            </p:nvSpPr>
            <p:spPr>
              <a:xfrm>
                <a:off x="3789437" y="3361975"/>
                <a:ext cx="322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4C8B50-15B3-42AA-9A2E-0DF7B56AA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437" y="3361975"/>
                <a:ext cx="322652" cy="276999"/>
              </a:xfrm>
              <a:prstGeom prst="rect">
                <a:avLst/>
              </a:prstGeom>
              <a:blipFill>
                <a:blip r:embed="rId5"/>
                <a:stretch>
                  <a:fillRect l="-16981" r="-37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CBBAC7-BBC3-4793-9213-4C4008F2015D}"/>
                  </a:ext>
                </a:extLst>
              </p:cNvPr>
              <p:cNvSpPr txBox="1"/>
              <p:nvPr/>
            </p:nvSpPr>
            <p:spPr>
              <a:xfrm>
                <a:off x="5053216" y="3353157"/>
                <a:ext cx="3298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CBBAC7-BBC3-4793-9213-4C4008F20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16" y="3353157"/>
                <a:ext cx="329899" cy="276999"/>
              </a:xfrm>
              <a:prstGeom prst="rect">
                <a:avLst/>
              </a:prstGeom>
              <a:blipFill>
                <a:blip r:embed="rId6"/>
                <a:stretch>
                  <a:fillRect l="-16667" r="-370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199FC4-CF04-412E-B4DA-2FC8D8C7F428}"/>
                  </a:ext>
                </a:extLst>
              </p:cNvPr>
              <p:cNvSpPr txBox="1"/>
              <p:nvPr/>
            </p:nvSpPr>
            <p:spPr>
              <a:xfrm>
                <a:off x="6183128" y="3369237"/>
                <a:ext cx="313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199FC4-CF04-412E-B4DA-2FC8D8C7F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128" y="3369237"/>
                <a:ext cx="313611" cy="276999"/>
              </a:xfrm>
              <a:prstGeom prst="rect">
                <a:avLst/>
              </a:prstGeom>
              <a:blipFill>
                <a:blip r:embed="rId7"/>
                <a:stretch>
                  <a:fillRect l="-1538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FEEEF6-DCD5-442B-9F8E-6E1FBE0FD33E}"/>
              </a:ext>
            </a:extLst>
          </p:cNvPr>
          <p:cNvCxnSpPr>
            <a:cxnSpLocks/>
            <a:stCxn id="57" idx="2"/>
            <a:endCxn id="39" idx="0"/>
          </p:cNvCxnSpPr>
          <p:nvPr/>
        </p:nvCxnSpPr>
        <p:spPr>
          <a:xfrm>
            <a:off x="1477224" y="3109366"/>
            <a:ext cx="0" cy="244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C14678-DFBA-4275-B29F-09D69D57C279}"/>
              </a:ext>
            </a:extLst>
          </p:cNvPr>
          <p:cNvCxnSpPr>
            <a:cxnSpLocks/>
            <a:stCxn id="58" idx="2"/>
            <a:endCxn id="41" idx="0"/>
          </p:cNvCxnSpPr>
          <p:nvPr/>
        </p:nvCxnSpPr>
        <p:spPr>
          <a:xfrm>
            <a:off x="3950763" y="3118183"/>
            <a:ext cx="0" cy="243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C61F304-AC6A-450A-AB18-BF5117BB277E}"/>
              </a:ext>
            </a:extLst>
          </p:cNvPr>
          <p:cNvCxnSpPr>
            <a:cxnSpLocks/>
            <a:stCxn id="59" idx="2"/>
            <a:endCxn id="40" idx="0"/>
          </p:cNvCxnSpPr>
          <p:nvPr/>
        </p:nvCxnSpPr>
        <p:spPr>
          <a:xfrm>
            <a:off x="2717677" y="3112021"/>
            <a:ext cx="0" cy="253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4957F6E-3431-4719-AE36-C7E5AA0AEAE6}"/>
              </a:ext>
            </a:extLst>
          </p:cNvPr>
          <p:cNvCxnSpPr>
            <a:cxnSpLocks/>
            <a:stCxn id="60" idx="2"/>
            <a:endCxn id="42" idx="0"/>
          </p:cNvCxnSpPr>
          <p:nvPr/>
        </p:nvCxnSpPr>
        <p:spPr>
          <a:xfrm>
            <a:off x="5209534" y="3109366"/>
            <a:ext cx="8632" cy="24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F9E0CA4-CF04-4331-9F12-314FD787F949}"/>
                  </a:ext>
                </a:extLst>
              </p:cNvPr>
              <p:cNvSpPr txBox="1"/>
              <p:nvPr/>
            </p:nvSpPr>
            <p:spPr>
              <a:xfrm>
                <a:off x="1265273" y="2740034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F9E0CA4-CF04-4331-9F12-314FD787F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73" y="2740034"/>
                <a:ext cx="423901" cy="369332"/>
              </a:xfrm>
              <a:prstGeom prst="rect">
                <a:avLst/>
              </a:prstGeom>
              <a:blipFill>
                <a:blip r:embed="rId8"/>
                <a:stretch>
                  <a:fillRect r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0DAAD7-EF51-4F32-91BC-105E5C1C5EAB}"/>
                  </a:ext>
                </a:extLst>
              </p:cNvPr>
              <p:cNvSpPr txBox="1"/>
              <p:nvPr/>
            </p:nvSpPr>
            <p:spPr>
              <a:xfrm>
                <a:off x="3738812" y="2748851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0DAAD7-EF51-4F32-91BC-105E5C1C5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812" y="2748851"/>
                <a:ext cx="423901" cy="369332"/>
              </a:xfrm>
              <a:prstGeom prst="rect">
                <a:avLst/>
              </a:prstGeom>
              <a:blipFill>
                <a:blip r:embed="rId9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AC76755-5472-4C80-AE45-8950DAD1AD8A}"/>
                  </a:ext>
                </a:extLst>
              </p:cNvPr>
              <p:cNvSpPr txBox="1"/>
              <p:nvPr/>
            </p:nvSpPr>
            <p:spPr>
              <a:xfrm>
                <a:off x="2505726" y="2742689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AC76755-5472-4C80-AE45-8950DAD1A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726" y="2742689"/>
                <a:ext cx="423901" cy="369332"/>
              </a:xfrm>
              <a:prstGeom prst="rect">
                <a:avLst/>
              </a:prstGeom>
              <a:blipFill>
                <a:blip r:embed="rId10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5B8C536-75EF-401D-BE0D-06B005DCC5BF}"/>
                  </a:ext>
                </a:extLst>
              </p:cNvPr>
              <p:cNvSpPr txBox="1"/>
              <p:nvPr/>
            </p:nvSpPr>
            <p:spPr>
              <a:xfrm>
                <a:off x="4997583" y="2740034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5B8C536-75EF-401D-BE0D-06B005DCC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583" y="2740034"/>
                <a:ext cx="423901" cy="369332"/>
              </a:xfrm>
              <a:prstGeom prst="rect">
                <a:avLst/>
              </a:prstGeom>
              <a:blipFill>
                <a:blip r:embed="rId11"/>
                <a:stretch>
                  <a:fillRect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Graphic 60" descr="Monitor with solid fill">
            <a:extLst>
              <a:ext uri="{FF2B5EF4-FFF2-40B4-BE49-F238E27FC236}">
                <a16:creationId xmlns:a16="http://schemas.microsoft.com/office/drawing/2014/main" id="{D3D1319F-470E-43D4-890E-5E56E35AF0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94622" y="3637646"/>
            <a:ext cx="365201" cy="36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A592CCA-3553-43B4-B97A-9F1DF6309569}"/>
                  </a:ext>
                </a:extLst>
              </p:cNvPr>
              <p:cNvSpPr txBox="1"/>
              <p:nvPr/>
            </p:nvSpPr>
            <p:spPr>
              <a:xfrm>
                <a:off x="7299475" y="3353157"/>
                <a:ext cx="30873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A592CCA-3553-43B4-B97A-9F1DF6309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475" y="3353157"/>
                <a:ext cx="308738" cy="299249"/>
              </a:xfrm>
              <a:prstGeom prst="rect">
                <a:avLst/>
              </a:prstGeom>
              <a:blipFill>
                <a:blip r:embed="rId14"/>
                <a:stretch>
                  <a:fillRect l="-15686" r="-980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Graphic 73" descr="Monitor with solid fill">
            <a:extLst>
              <a:ext uri="{FF2B5EF4-FFF2-40B4-BE49-F238E27FC236}">
                <a16:creationId xmlns:a16="http://schemas.microsoft.com/office/drawing/2014/main" id="{20DE51B1-1EBE-42C3-A7EB-B3B1FB5063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13939" y="3637646"/>
            <a:ext cx="365201" cy="365201"/>
          </a:xfrm>
          <a:prstGeom prst="rect">
            <a:avLst/>
          </a:prstGeom>
        </p:spPr>
      </p:pic>
      <p:pic>
        <p:nvPicPr>
          <p:cNvPr id="75" name="Graphic 74" descr="Monitor with solid fill">
            <a:extLst>
              <a:ext uri="{FF2B5EF4-FFF2-40B4-BE49-F238E27FC236}">
                <a16:creationId xmlns:a16="http://schemas.microsoft.com/office/drawing/2014/main" id="{4B40272C-6929-4DE8-9CBE-8D7A011E11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44945" y="3631263"/>
            <a:ext cx="365201" cy="365201"/>
          </a:xfrm>
          <a:prstGeom prst="rect">
            <a:avLst/>
          </a:prstGeom>
        </p:spPr>
      </p:pic>
      <p:pic>
        <p:nvPicPr>
          <p:cNvPr id="76" name="Graphic 75" descr="Monitor with solid fill">
            <a:extLst>
              <a:ext uri="{FF2B5EF4-FFF2-40B4-BE49-F238E27FC236}">
                <a16:creationId xmlns:a16="http://schemas.microsoft.com/office/drawing/2014/main" id="{D3302AB9-6FDD-4924-BC28-78C04EBDD3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34323" y="3638201"/>
            <a:ext cx="365201" cy="365201"/>
          </a:xfrm>
          <a:prstGeom prst="rect">
            <a:avLst/>
          </a:prstGeom>
        </p:spPr>
      </p:pic>
      <p:pic>
        <p:nvPicPr>
          <p:cNvPr id="77" name="Graphic 76" descr="Monitor with solid fill">
            <a:extLst>
              <a:ext uri="{FF2B5EF4-FFF2-40B4-BE49-F238E27FC236}">
                <a16:creationId xmlns:a16="http://schemas.microsoft.com/office/drawing/2014/main" id="{67E51D85-7798-49CA-85E0-C486AB3EC8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57332" y="3646236"/>
            <a:ext cx="365201" cy="365201"/>
          </a:xfrm>
          <a:prstGeom prst="rect">
            <a:avLst/>
          </a:prstGeom>
        </p:spPr>
      </p:pic>
      <p:pic>
        <p:nvPicPr>
          <p:cNvPr id="78" name="Graphic 77" descr="Monitor with solid fill">
            <a:extLst>
              <a:ext uri="{FF2B5EF4-FFF2-40B4-BE49-F238E27FC236}">
                <a16:creationId xmlns:a16="http://schemas.microsoft.com/office/drawing/2014/main" id="{2B07F5B9-0E17-4F68-A86A-1C658E082D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51147" y="3652405"/>
            <a:ext cx="365201" cy="365201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02E46D-2DF9-4206-A67F-1723BCEFD1F8}"/>
              </a:ext>
            </a:extLst>
          </p:cNvPr>
          <p:cNvCxnSpPr>
            <a:cxnSpLocks/>
            <a:stCxn id="61" idx="3"/>
            <a:endCxn id="74" idx="1"/>
          </p:cNvCxnSpPr>
          <p:nvPr/>
        </p:nvCxnSpPr>
        <p:spPr>
          <a:xfrm>
            <a:off x="1659823" y="3820247"/>
            <a:ext cx="8541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1C6820D-250A-47DA-8585-1658EDFA4594}"/>
              </a:ext>
            </a:extLst>
          </p:cNvPr>
          <p:cNvCxnSpPr>
            <a:cxnSpLocks/>
            <a:stCxn id="74" idx="3"/>
            <a:endCxn id="75" idx="1"/>
          </p:cNvCxnSpPr>
          <p:nvPr/>
        </p:nvCxnSpPr>
        <p:spPr>
          <a:xfrm flipV="1">
            <a:off x="2879140" y="3813864"/>
            <a:ext cx="865805" cy="63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F735E2D-AE3F-4E3B-B569-921D79EA2200}"/>
              </a:ext>
            </a:extLst>
          </p:cNvPr>
          <p:cNvCxnSpPr>
            <a:cxnSpLocks/>
            <a:stCxn id="75" idx="3"/>
            <a:endCxn id="76" idx="1"/>
          </p:cNvCxnSpPr>
          <p:nvPr/>
        </p:nvCxnSpPr>
        <p:spPr>
          <a:xfrm>
            <a:off x="4110146" y="3813864"/>
            <a:ext cx="924177" cy="69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F68B0AA-0157-43ED-9870-23BAC0FAE581}"/>
              </a:ext>
            </a:extLst>
          </p:cNvPr>
          <p:cNvCxnSpPr>
            <a:cxnSpLocks/>
            <a:stCxn id="76" idx="3"/>
            <a:endCxn id="77" idx="1"/>
          </p:cNvCxnSpPr>
          <p:nvPr/>
        </p:nvCxnSpPr>
        <p:spPr>
          <a:xfrm>
            <a:off x="5399524" y="3820802"/>
            <a:ext cx="757808" cy="80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FEF42A8-7887-4C9B-B925-416AE01E28A7}"/>
              </a:ext>
            </a:extLst>
          </p:cNvPr>
          <p:cNvCxnSpPr>
            <a:cxnSpLocks/>
            <a:stCxn id="77" idx="3"/>
            <a:endCxn id="78" idx="1"/>
          </p:cNvCxnSpPr>
          <p:nvPr/>
        </p:nvCxnSpPr>
        <p:spPr>
          <a:xfrm>
            <a:off x="6522533" y="3828837"/>
            <a:ext cx="728614" cy="61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06A354-9ED6-458F-A4A6-81236B023D1C}"/>
              </a:ext>
            </a:extLst>
          </p:cNvPr>
          <p:cNvSpPr txBox="1"/>
          <p:nvPr/>
        </p:nvSpPr>
        <p:spPr>
          <a:xfrm>
            <a:off x="3161111" y="3985595"/>
            <a:ext cx="2822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Execute the SMR protocol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A912220-6C0D-4D5C-A2F3-CAE2FECF5762}"/>
              </a:ext>
            </a:extLst>
          </p:cNvPr>
          <p:cNvCxnSpPr>
            <a:cxnSpLocks/>
          </p:cNvCxnSpPr>
          <p:nvPr/>
        </p:nvCxnSpPr>
        <p:spPr>
          <a:xfrm>
            <a:off x="1474690" y="4011437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DFA0A98-0369-4C7E-B391-B0311B4D2DA0}"/>
              </a:ext>
            </a:extLst>
          </p:cNvPr>
          <p:cNvCxnSpPr>
            <a:cxnSpLocks/>
          </p:cNvCxnSpPr>
          <p:nvPr/>
        </p:nvCxnSpPr>
        <p:spPr>
          <a:xfrm>
            <a:off x="2705584" y="4005739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A169B0B-6D3F-4076-A9D1-EF2EC8C973BC}"/>
              </a:ext>
            </a:extLst>
          </p:cNvPr>
          <p:cNvCxnSpPr>
            <a:cxnSpLocks/>
          </p:cNvCxnSpPr>
          <p:nvPr/>
        </p:nvCxnSpPr>
        <p:spPr>
          <a:xfrm>
            <a:off x="6337400" y="4005739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9F4C5F3-8C75-430D-AA1E-F1CF385A8380}"/>
              </a:ext>
            </a:extLst>
          </p:cNvPr>
          <p:cNvCxnSpPr>
            <a:cxnSpLocks/>
          </p:cNvCxnSpPr>
          <p:nvPr/>
        </p:nvCxnSpPr>
        <p:spPr>
          <a:xfrm>
            <a:off x="7431215" y="4011437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1012B29-7FD0-4B35-A02C-2FC59D0A52CE}"/>
                  </a:ext>
                </a:extLst>
              </p:cNvPr>
              <p:cNvSpPr txBox="1"/>
              <p:nvPr/>
            </p:nvSpPr>
            <p:spPr>
              <a:xfrm>
                <a:off x="854085" y="4496995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1012B29-7FD0-4B35-A02C-2FC59D0A5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85" y="4496995"/>
                <a:ext cx="1241209" cy="494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1C03760-ED89-4E39-A2CE-DA8338D6FD10}"/>
                  </a:ext>
                </a:extLst>
              </p:cNvPr>
              <p:cNvSpPr txBox="1"/>
              <p:nvPr/>
            </p:nvSpPr>
            <p:spPr>
              <a:xfrm>
                <a:off x="2119194" y="4482136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1C03760-ED89-4E39-A2CE-DA8338D6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194" y="4482136"/>
                <a:ext cx="1241209" cy="494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5622BC-2D8A-4D70-9FFE-545A5C172F03}"/>
                  </a:ext>
                </a:extLst>
              </p:cNvPr>
              <p:cNvSpPr txBox="1"/>
              <p:nvPr/>
            </p:nvSpPr>
            <p:spPr>
              <a:xfrm>
                <a:off x="3360403" y="4496995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5622BC-2D8A-4D70-9FFE-545A5C172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403" y="4496995"/>
                <a:ext cx="1241209" cy="494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901091-3C5A-40B3-A90F-FA20B87FF5C6}"/>
                  </a:ext>
                </a:extLst>
              </p:cNvPr>
              <p:cNvSpPr txBox="1"/>
              <p:nvPr/>
            </p:nvSpPr>
            <p:spPr>
              <a:xfrm>
                <a:off x="4641850" y="4480435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901091-3C5A-40B3-A90F-FA20B87FF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850" y="4480435"/>
                <a:ext cx="1241209" cy="494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EA3426D-2353-46DA-8B4A-E480598313B6}"/>
                  </a:ext>
                </a:extLst>
              </p:cNvPr>
              <p:cNvSpPr txBox="1"/>
              <p:nvPr/>
            </p:nvSpPr>
            <p:spPr>
              <a:xfrm>
                <a:off x="5778428" y="4494373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EA3426D-2353-46DA-8B4A-E48059831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428" y="4494373"/>
                <a:ext cx="1241209" cy="494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BE1FD9-A156-4FB6-B1B6-2DCB2EDCD2C2}"/>
                  </a:ext>
                </a:extLst>
              </p:cNvPr>
              <p:cNvSpPr txBox="1"/>
              <p:nvPr/>
            </p:nvSpPr>
            <p:spPr>
              <a:xfrm>
                <a:off x="6903811" y="4496995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BE1FD9-A156-4FB6-B1B6-2DCB2EDCD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811" y="4496995"/>
                <a:ext cx="1241209" cy="494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71489891-66D6-449E-9C61-6DBE3E2AE90E}"/>
              </a:ext>
            </a:extLst>
          </p:cNvPr>
          <p:cNvSpPr txBox="1"/>
          <p:nvPr/>
        </p:nvSpPr>
        <p:spPr>
          <a:xfrm>
            <a:off x="296932" y="3630156"/>
            <a:ext cx="90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Replicas</a:t>
            </a:r>
          </a:p>
        </p:txBody>
      </p:sp>
    </p:spTree>
    <p:extLst>
      <p:ext uri="{BB962C8B-B14F-4D97-AF65-F5344CB8AC3E}">
        <p14:creationId xmlns:p14="http://schemas.microsoft.com/office/powerpoint/2010/main" val="15669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57" grpId="0"/>
      <p:bldP spid="58" grpId="0"/>
      <p:bldP spid="59" grpId="0"/>
      <p:bldP spid="60" grpId="0"/>
      <p:bldP spid="73" grpId="0"/>
      <p:bldP spid="16" grpId="0"/>
      <p:bldP spid="69" grpId="0"/>
      <p:bldP spid="70" grpId="0"/>
      <p:bldP spid="71" grpId="0"/>
      <p:bldP spid="79" grpId="0"/>
      <p:bldP spid="84" grpId="0"/>
      <p:bldP spid="85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1A9869C-435C-4DA5-A62C-1BBEC9CCD277}"/>
              </a:ext>
            </a:extLst>
          </p:cNvPr>
          <p:cNvCxnSpPr>
            <a:cxnSpLocks/>
          </p:cNvCxnSpPr>
          <p:nvPr/>
        </p:nvCxnSpPr>
        <p:spPr>
          <a:xfrm>
            <a:off x="6066610" y="2132362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11E7165-BDD1-4CF6-B39E-C65B220D7518}"/>
              </a:ext>
            </a:extLst>
          </p:cNvPr>
          <p:cNvCxnSpPr>
            <a:cxnSpLocks/>
          </p:cNvCxnSpPr>
          <p:nvPr/>
        </p:nvCxnSpPr>
        <p:spPr>
          <a:xfrm>
            <a:off x="4768676" y="2132594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CE7D9F-39BB-4BE1-9018-9D27491F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Machine Replication (SMR)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D3BE15-56E2-459C-98B2-AD601FC11E3F}"/>
                  </a:ext>
                </a:extLst>
              </p:cNvPr>
              <p:cNvSpPr txBox="1"/>
              <p:nvPr/>
            </p:nvSpPr>
            <p:spPr>
              <a:xfrm>
                <a:off x="2154816" y="1480887"/>
                <a:ext cx="3270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D3BE15-56E2-459C-98B2-AD601FC11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16" y="1480887"/>
                <a:ext cx="327077" cy="276999"/>
              </a:xfrm>
              <a:prstGeom prst="rect">
                <a:avLst/>
              </a:prstGeom>
              <a:blipFill>
                <a:blip r:embed="rId3"/>
                <a:stretch>
                  <a:fillRect l="-1481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476818-FAB3-4D1C-8AC7-283EF667B316}"/>
                  </a:ext>
                </a:extLst>
              </p:cNvPr>
              <p:cNvSpPr txBox="1"/>
              <p:nvPr/>
            </p:nvSpPr>
            <p:spPr>
              <a:xfrm>
                <a:off x="3405080" y="1491670"/>
                <a:ext cx="3074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476818-FAB3-4D1C-8AC7-283EF667B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080" y="1491670"/>
                <a:ext cx="307455" cy="276999"/>
              </a:xfrm>
              <a:prstGeom prst="rect">
                <a:avLst/>
              </a:prstGeom>
              <a:blipFill>
                <a:blip r:embed="rId4"/>
                <a:stretch>
                  <a:fillRect l="-18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4C8B50-15B3-42AA-9A2E-0DF7B56AA87D}"/>
                  </a:ext>
                </a:extLst>
              </p:cNvPr>
              <p:cNvSpPr txBox="1"/>
              <p:nvPr/>
            </p:nvSpPr>
            <p:spPr>
              <a:xfrm>
                <a:off x="4630568" y="1488598"/>
                <a:ext cx="322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4C8B50-15B3-42AA-9A2E-0DF7B56AA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568" y="1488598"/>
                <a:ext cx="322652" cy="276999"/>
              </a:xfrm>
              <a:prstGeom prst="rect">
                <a:avLst/>
              </a:prstGeom>
              <a:blipFill>
                <a:blip r:embed="rId5"/>
                <a:stretch>
                  <a:fillRect l="-16981" r="-37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CBBAC7-BBC3-4793-9213-4C4008F2015D}"/>
                  </a:ext>
                </a:extLst>
              </p:cNvPr>
              <p:cNvSpPr txBox="1"/>
              <p:nvPr/>
            </p:nvSpPr>
            <p:spPr>
              <a:xfrm>
                <a:off x="5894347" y="1479780"/>
                <a:ext cx="3298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CBBAC7-BBC3-4793-9213-4C4008F20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347" y="1479780"/>
                <a:ext cx="329899" cy="276999"/>
              </a:xfrm>
              <a:prstGeom prst="rect">
                <a:avLst/>
              </a:prstGeom>
              <a:blipFill>
                <a:blip r:embed="rId6"/>
                <a:stretch>
                  <a:fillRect l="-16667" r="-370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199FC4-CF04-412E-B4DA-2FC8D8C7F428}"/>
                  </a:ext>
                </a:extLst>
              </p:cNvPr>
              <p:cNvSpPr txBox="1"/>
              <p:nvPr/>
            </p:nvSpPr>
            <p:spPr>
              <a:xfrm>
                <a:off x="7024259" y="1495860"/>
                <a:ext cx="313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199FC4-CF04-412E-B4DA-2FC8D8C7F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259" y="1495860"/>
                <a:ext cx="313611" cy="276999"/>
              </a:xfrm>
              <a:prstGeom prst="rect">
                <a:avLst/>
              </a:prstGeom>
              <a:blipFill>
                <a:blip r:embed="rId7"/>
                <a:stretch>
                  <a:fillRect l="-1538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FEEEF6-DCD5-442B-9F8E-6E1FBE0FD33E}"/>
              </a:ext>
            </a:extLst>
          </p:cNvPr>
          <p:cNvCxnSpPr>
            <a:cxnSpLocks/>
            <a:stCxn id="57" idx="2"/>
            <a:endCxn id="39" idx="0"/>
          </p:cNvCxnSpPr>
          <p:nvPr/>
        </p:nvCxnSpPr>
        <p:spPr>
          <a:xfrm>
            <a:off x="2318355" y="1235989"/>
            <a:ext cx="0" cy="244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C14678-DFBA-4275-B29F-09D69D57C279}"/>
              </a:ext>
            </a:extLst>
          </p:cNvPr>
          <p:cNvCxnSpPr>
            <a:cxnSpLocks/>
            <a:stCxn id="58" idx="2"/>
            <a:endCxn id="41" idx="0"/>
          </p:cNvCxnSpPr>
          <p:nvPr/>
        </p:nvCxnSpPr>
        <p:spPr>
          <a:xfrm>
            <a:off x="4791894" y="1244806"/>
            <a:ext cx="0" cy="243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C61F304-AC6A-450A-AB18-BF5117BB277E}"/>
              </a:ext>
            </a:extLst>
          </p:cNvPr>
          <p:cNvCxnSpPr>
            <a:cxnSpLocks/>
            <a:stCxn id="59" idx="2"/>
            <a:endCxn id="40" idx="0"/>
          </p:cNvCxnSpPr>
          <p:nvPr/>
        </p:nvCxnSpPr>
        <p:spPr>
          <a:xfrm>
            <a:off x="3558808" y="1238644"/>
            <a:ext cx="0" cy="253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4957F6E-3431-4719-AE36-C7E5AA0AEAE6}"/>
              </a:ext>
            </a:extLst>
          </p:cNvPr>
          <p:cNvCxnSpPr>
            <a:cxnSpLocks/>
            <a:stCxn id="60" idx="2"/>
            <a:endCxn id="42" idx="0"/>
          </p:cNvCxnSpPr>
          <p:nvPr/>
        </p:nvCxnSpPr>
        <p:spPr>
          <a:xfrm>
            <a:off x="6050665" y="1235989"/>
            <a:ext cx="8632" cy="24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F9E0CA4-CF04-4331-9F12-314FD787F949}"/>
                  </a:ext>
                </a:extLst>
              </p:cNvPr>
              <p:cNvSpPr txBox="1"/>
              <p:nvPr/>
            </p:nvSpPr>
            <p:spPr>
              <a:xfrm>
                <a:off x="2106404" y="866657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F9E0CA4-CF04-4331-9F12-314FD787F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404" y="866657"/>
                <a:ext cx="423901" cy="369332"/>
              </a:xfrm>
              <a:prstGeom prst="rect">
                <a:avLst/>
              </a:prstGeom>
              <a:blipFill>
                <a:blip r:embed="rId8"/>
                <a:stretch>
                  <a:fillRect r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0DAAD7-EF51-4F32-91BC-105E5C1C5EAB}"/>
                  </a:ext>
                </a:extLst>
              </p:cNvPr>
              <p:cNvSpPr txBox="1"/>
              <p:nvPr/>
            </p:nvSpPr>
            <p:spPr>
              <a:xfrm>
                <a:off x="4579943" y="875474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0DAAD7-EF51-4F32-91BC-105E5C1C5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943" y="875474"/>
                <a:ext cx="423901" cy="369332"/>
              </a:xfrm>
              <a:prstGeom prst="rect">
                <a:avLst/>
              </a:prstGeom>
              <a:blipFill>
                <a:blip r:embed="rId9"/>
                <a:stretch>
                  <a:fillRect r="-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AC76755-5472-4C80-AE45-8950DAD1AD8A}"/>
                  </a:ext>
                </a:extLst>
              </p:cNvPr>
              <p:cNvSpPr txBox="1"/>
              <p:nvPr/>
            </p:nvSpPr>
            <p:spPr>
              <a:xfrm>
                <a:off x="3346857" y="869312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AC76755-5472-4C80-AE45-8950DAD1A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857" y="869312"/>
                <a:ext cx="423901" cy="369332"/>
              </a:xfrm>
              <a:prstGeom prst="rect">
                <a:avLst/>
              </a:prstGeom>
              <a:blipFill>
                <a:blip r:embed="rId10"/>
                <a:stretch>
                  <a:fillRect r="-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5B8C536-75EF-401D-BE0D-06B005DCC5BF}"/>
                  </a:ext>
                </a:extLst>
              </p:cNvPr>
              <p:cNvSpPr txBox="1"/>
              <p:nvPr/>
            </p:nvSpPr>
            <p:spPr>
              <a:xfrm>
                <a:off x="5838714" y="866657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5B8C536-75EF-401D-BE0D-06B005DCC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714" y="866657"/>
                <a:ext cx="423901" cy="369332"/>
              </a:xfrm>
              <a:prstGeom prst="rect">
                <a:avLst/>
              </a:prstGeom>
              <a:blipFill>
                <a:blip r:embed="rId11"/>
                <a:stretch>
                  <a:fillRect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Graphic 60" descr="Monitor with solid fill">
            <a:extLst>
              <a:ext uri="{FF2B5EF4-FFF2-40B4-BE49-F238E27FC236}">
                <a16:creationId xmlns:a16="http://schemas.microsoft.com/office/drawing/2014/main" id="{D3D1319F-470E-43D4-890E-5E56E35AF0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35753" y="1764269"/>
            <a:ext cx="365201" cy="36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A592CCA-3553-43B4-B97A-9F1DF6309569}"/>
                  </a:ext>
                </a:extLst>
              </p:cNvPr>
              <p:cNvSpPr txBox="1"/>
              <p:nvPr/>
            </p:nvSpPr>
            <p:spPr>
              <a:xfrm>
                <a:off x="8140606" y="1479780"/>
                <a:ext cx="30873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A592CCA-3553-43B4-B97A-9F1DF6309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606" y="1479780"/>
                <a:ext cx="308738" cy="299249"/>
              </a:xfrm>
              <a:prstGeom prst="rect">
                <a:avLst/>
              </a:prstGeom>
              <a:blipFill>
                <a:blip r:embed="rId14"/>
                <a:stretch>
                  <a:fillRect l="-15686" r="-980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Graphic 73" descr="Monitor with solid fill">
            <a:extLst>
              <a:ext uri="{FF2B5EF4-FFF2-40B4-BE49-F238E27FC236}">
                <a16:creationId xmlns:a16="http://schemas.microsoft.com/office/drawing/2014/main" id="{20DE51B1-1EBE-42C3-A7EB-B3B1FB5063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55070" y="1764269"/>
            <a:ext cx="365201" cy="365201"/>
          </a:xfrm>
          <a:prstGeom prst="rect">
            <a:avLst/>
          </a:prstGeom>
        </p:spPr>
      </p:pic>
      <p:pic>
        <p:nvPicPr>
          <p:cNvPr id="75" name="Graphic 74" descr="Monitor with solid fill">
            <a:extLst>
              <a:ext uri="{FF2B5EF4-FFF2-40B4-BE49-F238E27FC236}">
                <a16:creationId xmlns:a16="http://schemas.microsoft.com/office/drawing/2014/main" id="{4B40272C-6929-4DE8-9CBE-8D7A011E11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86076" y="1757886"/>
            <a:ext cx="365201" cy="365201"/>
          </a:xfrm>
          <a:prstGeom prst="rect">
            <a:avLst/>
          </a:prstGeom>
        </p:spPr>
      </p:pic>
      <p:pic>
        <p:nvPicPr>
          <p:cNvPr id="76" name="Graphic 75" descr="Monitor with solid fill">
            <a:extLst>
              <a:ext uri="{FF2B5EF4-FFF2-40B4-BE49-F238E27FC236}">
                <a16:creationId xmlns:a16="http://schemas.microsoft.com/office/drawing/2014/main" id="{D3302AB9-6FDD-4924-BC28-78C04EBDD3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75454" y="1764824"/>
            <a:ext cx="365201" cy="365201"/>
          </a:xfrm>
          <a:prstGeom prst="rect">
            <a:avLst/>
          </a:prstGeom>
        </p:spPr>
      </p:pic>
      <p:pic>
        <p:nvPicPr>
          <p:cNvPr id="77" name="Graphic 76" descr="Monitor with solid fill">
            <a:extLst>
              <a:ext uri="{FF2B5EF4-FFF2-40B4-BE49-F238E27FC236}">
                <a16:creationId xmlns:a16="http://schemas.microsoft.com/office/drawing/2014/main" id="{67E51D85-7798-49CA-85E0-C486AB3EC8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98463" y="1772859"/>
            <a:ext cx="365201" cy="365201"/>
          </a:xfrm>
          <a:prstGeom prst="rect">
            <a:avLst/>
          </a:prstGeom>
        </p:spPr>
      </p:pic>
      <p:pic>
        <p:nvPicPr>
          <p:cNvPr id="78" name="Graphic 77" descr="Monitor with solid fill">
            <a:extLst>
              <a:ext uri="{FF2B5EF4-FFF2-40B4-BE49-F238E27FC236}">
                <a16:creationId xmlns:a16="http://schemas.microsoft.com/office/drawing/2014/main" id="{2B07F5B9-0E17-4F68-A86A-1C658E082D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2278" y="1779028"/>
            <a:ext cx="365201" cy="365201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02E46D-2DF9-4206-A67F-1723BCEFD1F8}"/>
              </a:ext>
            </a:extLst>
          </p:cNvPr>
          <p:cNvCxnSpPr>
            <a:cxnSpLocks/>
            <a:stCxn id="61" idx="3"/>
            <a:endCxn id="74" idx="1"/>
          </p:cNvCxnSpPr>
          <p:nvPr/>
        </p:nvCxnSpPr>
        <p:spPr>
          <a:xfrm>
            <a:off x="2500954" y="1946870"/>
            <a:ext cx="8541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1C6820D-250A-47DA-8585-1658EDFA4594}"/>
              </a:ext>
            </a:extLst>
          </p:cNvPr>
          <p:cNvCxnSpPr>
            <a:cxnSpLocks/>
            <a:stCxn id="74" idx="3"/>
            <a:endCxn id="75" idx="1"/>
          </p:cNvCxnSpPr>
          <p:nvPr/>
        </p:nvCxnSpPr>
        <p:spPr>
          <a:xfrm flipV="1">
            <a:off x="3720271" y="1940487"/>
            <a:ext cx="865805" cy="63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F735E2D-AE3F-4E3B-B569-921D79EA2200}"/>
              </a:ext>
            </a:extLst>
          </p:cNvPr>
          <p:cNvCxnSpPr>
            <a:cxnSpLocks/>
            <a:stCxn id="75" idx="3"/>
            <a:endCxn id="76" idx="1"/>
          </p:cNvCxnSpPr>
          <p:nvPr/>
        </p:nvCxnSpPr>
        <p:spPr>
          <a:xfrm>
            <a:off x="4951277" y="1940487"/>
            <a:ext cx="924177" cy="69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F68B0AA-0157-43ED-9870-23BAC0FAE581}"/>
              </a:ext>
            </a:extLst>
          </p:cNvPr>
          <p:cNvCxnSpPr>
            <a:cxnSpLocks/>
            <a:stCxn id="76" idx="3"/>
            <a:endCxn id="77" idx="1"/>
          </p:cNvCxnSpPr>
          <p:nvPr/>
        </p:nvCxnSpPr>
        <p:spPr>
          <a:xfrm>
            <a:off x="6240655" y="1947425"/>
            <a:ext cx="757808" cy="80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FEF42A8-7887-4C9B-B925-416AE01E28A7}"/>
              </a:ext>
            </a:extLst>
          </p:cNvPr>
          <p:cNvCxnSpPr>
            <a:cxnSpLocks/>
            <a:stCxn id="77" idx="3"/>
            <a:endCxn id="78" idx="1"/>
          </p:cNvCxnSpPr>
          <p:nvPr/>
        </p:nvCxnSpPr>
        <p:spPr>
          <a:xfrm>
            <a:off x="7363664" y="1955460"/>
            <a:ext cx="728614" cy="61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06A354-9ED6-458F-A4A6-81236B023D1C}"/>
              </a:ext>
            </a:extLst>
          </p:cNvPr>
          <p:cNvSpPr txBox="1"/>
          <p:nvPr/>
        </p:nvSpPr>
        <p:spPr>
          <a:xfrm>
            <a:off x="4002242" y="2112218"/>
            <a:ext cx="2822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Execute the SMR protocol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A912220-6C0D-4D5C-A2F3-CAE2FECF5762}"/>
              </a:ext>
            </a:extLst>
          </p:cNvPr>
          <p:cNvCxnSpPr>
            <a:cxnSpLocks/>
          </p:cNvCxnSpPr>
          <p:nvPr/>
        </p:nvCxnSpPr>
        <p:spPr>
          <a:xfrm>
            <a:off x="2315821" y="2138060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DFA0A98-0369-4C7E-B391-B0311B4D2DA0}"/>
              </a:ext>
            </a:extLst>
          </p:cNvPr>
          <p:cNvCxnSpPr>
            <a:cxnSpLocks/>
          </p:cNvCxnSpPr>
          <p:nvPr/>
        </p:nvCxnSpPr>
        <p:spPr>
          <a:xfrm>
            <a:off x="3546715" y="2132362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A169B0B-6D3F-4076-A9D1-EF2EC8C973BC}"/>
              </a:ext>
            </a:extLst>
          </p:cNvPr>
          <p:cNvCxnSpPr>
            <a:cxnSpLocks/>
          </p:cNvCxnSpPr>
          <p:nvPr/>
        </p:nvCxnSpPr>
        <p:spPr>
          <a:xfrm>
            <a:off x="7178531" y="2132362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9F4C5F3-8C75-430D-AA1E-F1CF385A8380}"/>
              </a:ext>
            </a:extLst>
          </p:cNvPr>
          <p:cNvCxnSpPr>
            <a:cxnSpLocks/>
          </p:cNvCxnSpPr>
          <p:nvPr/>
        </p:nvCxnSpPr>
        <p:spPr>
          <a:xfrm>
            <a:off x="8272346" y="2138060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1012B29-7FD0-4B35-A02C-2FC59D0A52CE}"/>
                  </a:ext>
                </a:extLst>
              </p:cNvPr>
              <p:cNvSpPr txBox="1"/>
              <p:nvPr/>
            </p:nvSpPr>
            <p:spPr>
              <a:xfrm>
                <a:off x="1695216" y="2623618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1012B29-7FD0-4B35-A02C-2FC59D0A5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216" y="2623618"/>
                <a:ext cx="1241209" cy="494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1C03760-ED89-4E39-A2CE-DA8338D6FD10}"/>
                  </a:ext>
                </a:extLst>
              </p:cNvPr>
              <p:cNvSpPr txBox="1"/>
              <p:nvPr/>
            </p:nvSpPr>
            <p:spPr>
              <a:xfrm>
                <a:off x="2960325" y="2608759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1C03760-ED89-4E39-A2CE-DA8338D6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325" y="2608759"/>
                <a:ext cx="1241209" cy="494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5622BC-2D8A-4D70-9FFE-545A5C172F03}"/>
                  </a:ext>
                </a:extLst>
              </p:cNvPr>
              <p:cNvSpPr txBox="1"/>
              <p:nvPr/>
            </p:nvSpPr>
            <p:spPr>
              <a:xfrm>
                <a:off x="4201534" y="2623618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5622BC-2D8A-4D70-9FFE-545A5C172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534" y="2623618"/>
                <a:ext cx="1241209" cy="494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901091-3C5A-40B3-A90F-FA20B87FF5C6}"/>
                  </a:ext>
                </a:extLst>
              </p:cNvPr>
              <p:cNvSpPr txBox="1"/>
              <p:nvPr/>
            </p:nvSpPr>
            <p:spPr>
              <a:xfrm>
                <a:off x="5482981" y="2607058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901091-3C5A-40B3-A90F-FA20B87FF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981" y="2607058"/>
                <a:ext cx="1241209" cy="494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EA3426D-2353-46DA-8B4A-E480598313B6}"/>
                  </a:ext>
                </a:extLst>
              </p:cNvPr>
              <p:cNvSpPr txBox="1"/>
              <p:nvPr/>
            </p:nvSpPr>
            <p:spPr>
              <a:xfrm>
                <a:off x="6619559" y="2620996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EA3426D-2353-46DA-8B4A-E48059831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559" y="2620996"/>
                <a:ext cx="1241209" cy="494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BE1FD9-A156-4FB6-B1B6-2DCB2EDCD2C2}"/>
                  </a:ext>
                </a:extLst>
              </p:cNvPr>
              <p:cNvSpPr txBox="1"/>
              <p:nvPr/>
            </p:nvSpPr>
            <p:spPr>
              <a:xfrm>
                <a:off x="7744942" y="2623618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BE1FD9-A156-4FB6-B1B6-2DCB2EDCD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42" y="2623618"/>
                <a:ext cx="1241209" cy="494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71489891-66D6-449E-9C61-6DBE3E2AE90E}"/>
              </a:ext>
            </a:extLst>
          </p:cNvPr>
          <p:cNvSpPr txBox="1"/>
          <p:nvPr/>
        </p:nvSpPr>
        <p:spPr>
          <a:xfrm>
            <a:off x="1138063" y="1756779"/>
            <a:ext cx="90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Replicas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C84AF5-0A00-432E-92EE-C46EA714AF76}"/>
                  </a:ext>
                </a:extLst>
              </p:cNvPr>
              <p:cNvSpPr txBox="1"/>
              <p:nvPr/>
            </p:nvSpPr>
            <p:spPr>
              <a:xfrm>
                <a:off x="378320" y="3323498"/>
                <a:ext cx="2088805" cy="555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𝐿𝑂𝐺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C84AF5-0A00-432E-92EE-C46EA714A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20" y="3323498"/>
                <a:ext cx="2088805" cy="555217"/>
              </a:xfrm>
              <a:prstGeom prst="rect">
                <a:avLst/>
              </a:prstGeom>
              <a:blipFill>
                <a:blip r:embed="rId21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9D095B-996E-4311-B34F-3406B4FF1832}"/>
                  </a:ext>
                </a:extLst>
              </p:cNvPr>
              <p:cNvSpPr txBox="1"/>
              <p:nvPr/>
            </p:nvSpPr>
            <p:spPr>
              <a:xfrm>
                <a:off x="229911" y="4365772"/>
                <a:ext cx="2342312" cy="557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𝐿𝑂𝐺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9D095B-996E-4311-B34F-3406B4FF1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11" y="4365772"/>
                <a:ext cx="2342312" cy="55720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71674AB-3665-4405-A49D-42B83C99E72C}"/>
                  </a:ext>
                </a:extLst>
              </p:cNvPr>
              <p:cNvSpPr txBox="1"/>
              <p:nvPr/>
            </p:nvSpPr>
            <p:spPr>
              <a:xfrm>
                <a:off x="2669861" y="2998737"/>
                <a:ext cx="2904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71674AB-3665-4405-A49D-42B83C99E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861" y="2998737"/>
                <a:ext cx="290464" cy="276999"/>
              </a:xfrm>
              <a:prstGeom prst="rect">
                <a:avLst/>
              </a:prstGeom>
              <a:blipFill>
                <a:blip r:embed="rId23"/>
                <a:stretch>
                  <a:fillRect l="-18750" r="-416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7E0BD-9A53-4001-AA98-15713AE3B420}"/>
                  </a:ext>
                </a:extLst>
              </p:cNvPr>
              <p:cNvSpPr txBox="1"/>
              <p:nvPr/>
            </p:nvSpPr>
            <p:spPr>
              <a:xfrm>
                <a:off x="2681140" y="4097529"/>
                <a:ext cx="295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7E0BD-9A53-4001-AA98-15713AE3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140" y="4097529"/>
                <a:ext cx="295786" cy="276999"/>
              </a:xfrm>
              <a:prstGeom prst="rect">
                <a:avLst/>
              </a:prstGeom>
              <a:blipFill>
                <a:blip r:embed="rId24"/>
                <a:stretch>
                  <a:fillRect l="-18750" r="-625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Graphic 50" descr="Smart Phone with solid fill">
            <a:extLst>
              <a:ext uri="{FF2B5EF4-FFF2-40B4-BE49-F238E27FC236}">
                <a16:creationId xmlns:a16="http://schemas.microsoft.com/office/drawing/2014/main" id="{190871A6-7628-40D3-9A42-6F62E8033EF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591696" y="3334588"/>
            <a:ext cx="420622" cy="420622"/>
          </a:xfrm>
          <a:prstGeom prst="rect">
            <a:avLst/>
          </a:prstGeom>
        </p:spPr>
      </p:pic>
      <p:pic>
        <p:nvPicPr>
          <p:cNvPr id="55" name="Graphic 54" descr="Smart Phone with solid fill">
            <a:extLst>
              <a:ext uri="{FF2B5EF4-FFF2-40B4-BE49-F238E27FC236}">
                <a16:creationId xmlns:a16="http://schemas.microsoft.com/office/drawing/2014/main" id="{056BBE7B-56AA-45D6-90AD-064D694F6E3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587073" y="4413960"/>
            <a:ext cx="420622" cy="420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32093A3-F406-40F9-AEE0-A70C3AF25F4C}"/>
                  </a:ext>
                </a:extLst>
              </p:cNvPr>
              <p:cNvSpPr txBox="1"/>
              <p:nvPr/>
            </p:nvSpPr>
            <p:spPr>
              <a:xfrm>
                <a:off x="6174862" y="3344955"/>
                <a:ext cx="2169001" cy="5557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𝐿𝑂𝐺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32093A3-F406-40F9-AEE0-A70C3AF25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862" y="3344955"/>
                <a:ext cx="2169001" cy="55579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8D78729-AF2A-46D9-9A30-F5A32E34573A}"/>
                  </a:ext>
                </a:extLst>
              </p:cNvPr>
              <p:cNvSpPr txBox="1"/>
              <p:nvPr/>
            </p:nvSpPr>
            <p:spPr>
              <a:xfrm>
                <a:off x="6142947" y="4368122"/>
                <a:ext cx="2101030" cy="554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𝐿𝑂𝐺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8D78729-AF2A-46D9-9A30-F5A32E34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947" y="4368122"/>
                <a:ext cx="2101030" cy="554639"/>
              </a:xfrm>
              <a:prstGeom prst="rect">
                <a:avLst/>
              </a:prstGeom>
              <a:blipFill>
                <a:blip r:embed="rId28"/>
                <a:stretch>
                  <a:fillRect l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A41F6D9-2264-4518-AB4D-1F7FAF55D950}"/>
                  </a:ext>
                </a:extLst>
              </p:cNvPr>
              <p:cNvSpPr txBox="1"/>
              <p:nvPr/>
            </p:nvSpPr>
            <p:spPr>
              <a:xfrm>
                <a:off x="8468434" y="3004125"/>
                <a:ext cx="295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A41F6D9-2264-4518-AB4D-1F7FAF55D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34" y="3004125"/>
                <a:ext cx="295786" cy="276999"/>
              </a:xfrm>
              <a:prstGeom prst="rect">
                <a:avLst/>
              </a:prstGeom>
              <a:blipFill>
                <a:blip r:embed="rId29"/>
                <a:stretch>
                  <a:fillRect l="-16327" r="-61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1121098-A2FE-4673-9F67-F0CFE86119B0}"/>
                  </a:ext>
                </a:extLst>
              </p:cNvPr>
              <p:cNvSpPr txBox="1"/>
              <p:nvPr/>
            </p:nvSpPr>
            <p:spPr>
              <a:xfrm>
                <a:off x="8482848" y="4097900"/>
                <a:ext cx="2957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1121098-A2FE-4673-9F67-F0CFE8611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848" y="4097900"/>
                <a:ext cx="295787" cy="276999"/>
              </a:xfrm>
              <a:prstGeom prst="rect">
                <a:avLst/>
              </a:prstGeom>
              <a:blipFill>
                <a:blip r:embed="rId30"/>
                <a:stretch>
                  <a:fillRect l="-18750" r="-625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Graphic 82" descr="Smart Phone with solid fill">
            <a:extLst>
              <a:ext uri="{FF2B5EF4-FFF2-40B4-BE49-F238E27FC236}">
                <a16:creationId xmlns:a16="http://schemas.microsoft.com/office/drawing/2014/main" id="{CEFCF7B4-D1E1-4308-A495-9700245307F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26587" y="3325701"/>
            <a:ext cx="420622" cy="420622"/>
          </a:xfrm>
          <a:prstGeom prst="rect">
            <a:avLst/>
          </a:prstGeom>
        </p:spPr>
      </p:pic>
      <p:pic>
        <p:nvPicPr>
          <p:cNvPr id="87" name="Graphic 86" descr="Smart Phone with solid fill">
            <a:extLst>
              <a:ext uri="{FF2B5EF4-FFF2-40B4-BE49-F238E27FC236}">
                <a16:creationId xmlns:a16="http://schemas.microsoft.com/office/drawing/2014/main" id="{7302624F-5519-405B-86FC-EDFBA050C06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24632" y="4407128"/>
            <a:ext cx="420622" cy="420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18F148-B376-43C3-9E1C-DEF91C4D6002}"/>
              </a:ext>
            </a:extLst>
          </p:cNvPr>
          <p:cNvSpPr txBox="1"/>
          <p:nvPr/>
        </p:nvSpPr>
        <p:spPr>
          <a:xfrm>
            <a:off x="2993648" y="3182655"/>
            <a:ext cx="3416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Wallets are an example of a client.</a:t>
            </a:r>
          </a:p>
          <a:p>
            <a:pPr algn="l"/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Wallets ask the replicas what the correct log is.</a:t>
            </a:r>
          </a:p>
          <a:p>
            <a:pPr algn="l"/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Wallets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do not </a:t>
            </a:r>
            <a:r>
              <a:rPr lang="en-US" sz="1600" dirty="0">
                <a:latin typeface="+mn-lt"/>
              </a:rPr>
              <a:t>execute the SMR protocol and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do not </a:t>
            </a:r>
            <a:r>
              <a:rPr lang="en-US" sz="1600" dirty="0">
                <a:latin typeface="+mn-lt"/>
              </a:rPr>
              <a:t>talk to each other.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F38881B-979F-4FFC-912F-D88E95B61A48}"/>
              </a:ext>
            </a:extLst>
          </p:cNvPr>
          <p:cNvSpPr txBox="1"/>
          <p:nvPr/>
        </p:nvSpPr>
        <p:spPr>
          <a:xfrm>
            <a:off x="1071571" y="3879056"/>
            <a:ext cx="1601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Clients (Wallets)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51E81F9-2E82-425A-825F-379D6D4B1B09}"/>
              </a:ext>
            </a:extLst>
          </p:cNvPr>
          <p:cNvSpPr txBox="1"/>
          <p:nvPr/>
        </p:nvSpPr>
        <p:spPr>
          <a:xfrm>
            <a:off x="6944119" y="3875143"/>
            <a:ext cx="1601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Clients (Wallets)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1F7B52-52BD-40C0-8A76-38378457F2D6}"/>
              </a:ext>
            </a:extLst>
          </p:cNvPr>
          <p:cNvCxnSpPr/>
          <p:nvPr/>
        </p:nvCxnSpPr>
        <p:spPr>
          <a:xfrm>
            <a:off x="1591704" y="1235989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3BA5BB3-76DB-4F67-80CA-A2BA66A74F40}"/>
              </a:ext>
            </a:extLst>
          </p:cNvPr>
          <p:cNvCxnSpPr>
            <a:cxnSpLocks/>
          </p:cNvCxnSpPr>
          <p:nvPr/>
        </p:nvCxnSpPr>
        <p:spPr>
          <a:xfrm flipH="1" flipV="1">
            <a:off x="1477499" y="1357884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F79E544-7114-4A26-B18E-B5A2ACA152EE}"/>
              </a:ext>
            </a:extLst>
          </p:cNvPr>
          <p:cNvCxnSpPr/>
          <p:nvPr/>
        </p:nvCxnSpPr>
        <p:spPr>
          <a:xfrm>
            <a:off x="2893262" y="1242053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54A56C8-51A2-4F99-B1F6-59479C16AE5D}"/>
              </a:ext>
            </a:extLst>
          </p:cNvPr>
          <p:cNvCxnSpPr>
            <a:cxnSpLocks/>
          </p:cNvCxnSpPr>
          <p:nvPr/>
        </p:nvCxnSpPr>
        <p:spPr>
          <a:xfrm flipH="1" flipV="1">
            <a:off x="2779057" y="1363948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2C1BDB5-C8A4-429C-8C72-1E1DD08F3E28}"/>
              </a:ext>
            </a:extLst>
          </p:cNvPr>
          <p:cNvCxnSpPr/>
          <p:nvPr/>
        </p:nvCxnSpPr>
        <p:spPr>
          <a:xfrm>
            <a:off x="4073846" y="1232954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6CA92A0-BD3D-432B-B700-23413D13199C}"/>
              </a:ext>
            </a:extLst>
          </p:cNvPr>
          <p:cNvCxnSpPr>
            <a:cxnSpLocks/>
          </p:cNvCxnSpPr>
          <p:nvPr/>
        </p:nvCxnSpPr>
        <p:spPr>
          <a:xfrm flipH="1" flipV="1">
            <a:off x="3959641" y="1354849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6CD8E11-ADFC-4206-B28F-065672DC9C66}"/>
              </a:ext>
            </a:extLst>
          </p:cNvPr>
          <p:cNvCxnSpPr/>
          <p:nvPr/>
        </p:nvCxnSpPr>
        <p:spPr>
          <a:xfrm>
            <a:off x="5371176" y="1242053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D4C44B2-00F8-4D68-8610-2CCBC13B8C1E}"/>
              </a:ext>
            </a:extLst>
          </p:cNvPr>
          <p:cNvCxnSpPr>
            <a:cxnSpLocks/>
          </p:cNvCxnSpPr>
          <p:nvPr/>
        </p:nvCxnSpPr>
        <p:spPr>
          <a:xfrm flipH="1" flipV="1">
            <a:off x="5256971" y="1363948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AD263CF-E63D-45D2-B8C4-3EFCB15D5899}"/>
              </a:ext>
            </a:extLst>
          </p:cNvPr>
          <p:cNvCxnSpPr/>
          <p:nvPr/>
        </p:nvCxnSpPr>
        <p:spPr>
          <a:xfrm>
            <a:off x="6520798" y="1252518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DF53D55-7DD3-42E8-A644-EFF8E10B7E25}"/>
              </a:ext>
            </a:extLst>
          </p:cNvPr>
          <p:cNvCxnSpPr>
            <a:cxnSpLocks/>
          </p:cNvCxnSpPr>
          <p:nvPr/>
        </p:nvCxnSpPr>
        <p:spPr>
          <a:xfrm flipH="1" flipV="1">
            <a:off x="6406593" y="1374413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D67FFA-3E93-4080-8053-694BE3AA72B1}"/>
              </a:ext>
            </a:extLst>
          </p:cNvPr>
          <p:cNvCxnSpPr/>
          <p:nvPr/>
        </p:nvCxnSpPr>
        <p:spPr>
          <a:xfrm>
            <a:off x="7605697" y="1232954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E123D59-8C7A-41EC-9826-AF75DA8567B4}"/>
              </a:ext>
            </a:extLst>
          </p:cNvPr>
          <p:cNvCxnSpPr>
            <a:cxnSpLocks/>
          </p:cNvCxnSpPr>
          <p:nvPr/>
        </p:nvCxnSpPr>
        <p:spPr>
          <a:xfrm flipH="1" flipV="1">
            <a:off x="7491492" y="1354849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F34ADCCF-68D2-40D2-8CF7-89BA72DD253E}"/>
              </a:ext>
            </a:extLst>
          </p:cNvPr>
          <p:cNvSpPr txBox="1"/>
          <p:nvPr/>
        </p:nvSpPr>
        <p:spPr>
          <a:xfrm>
            <a:off x="192889" y="989005"/>
            <a:ext cx="1361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Wallet asking for the log + response</a:t>
            </a:r>
          </a:p>
        </p:txBody>
      </p:sp>
    </p:spTree>
    <p:extLst>
      <p:ext uri="{BB962C8B-B14F-4D97-AF65-F5344CB8AC3E}">
        <p14:creationId xmlns:p14="http://schemas.microsoft.com/office/powerpoint/2010/main" val="12586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50" grpId="0"/>
      <p:bldP spid="72" grpId="0"/>
      <p:bldP spid="80" grpId="0"/>
      <p:bldP spid="81" grpId="0"/>
      <p:bldP spid="82" grpId="0"/>
      <p:bldP spid="5" grpId="0"/>
      <p:bldP spid="89" grpId="0"/>
      <p:bldP spid="90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1A9869C-435C-4DA5-A62C-1BBEC9CCD277}"/>
              </a:ext>
            </a:extLst>
          </p:cNvPr>
          <p:cNvCxnSpPr>
            <a:cxnSpLocks/>
          </p:cNvCxnSpPr>
          <p:nvPr/>
        </p:nvCxnSpPr>
        <p:spPr>
          <a:xfrm>
            <a:off x="6066610" y="2132362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11E7165-BDD1-4CF6-B39E-C65B220D7518}"/>
              </a:ext>
            </a:extLst>
          </p:cNvPr>
          <p:cNvCxnSpPr>
            <a:cxnSpLocks/>
          </p:cNvCxnSpPr>
          <p:nvPr/>
        </p:nvCxnSpPr>
        <p:spPr>
          <a:xfrm>
            <a:off x="4768676" y="2132594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CE7D9F-39BB-4BE1-9018-9D27491F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Machine Replication (SMR)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D3BE15-56E2-459C-98B2-AD601FC11E3F}"/>
                  </a:ext>
                </a:extLst>
              </p:cNvPr>
              <p:cNvSpPr txBox="1"/>
              <p:nvPr/>
            </p:nvSpPr>
            <p:spPr>
              <a:xfrm>
                <a:off x="2154816" y="1480887"/>
                <a:ext cx="3270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D3BE15-56E2-459C-98B2-AD601FC11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16" y="1480887"/>
                <a:ext cx="327077" cy="276999"/>
              </a:xfrm>
              <a:prstGeom prst="rect">
                <a:avLst/>
              </a:prstGeom>
              <a:blipFill>
                <a:blip r:embed="rId3"/>
                <a:stretch>
                  <a:fillRect l="-1481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476818-FAB3-4D1C-8AC7-283EF667B316}"/>
                  </a:ext>
                </a:extLst>
              </p:cNvPr>
              <p:cNvSpPr txBox="1"/>
              <p:nvPr/>
            </p:nvSpPr>
            <p:spPr>
              <a:xfrm>
                <a:off x="3405080" y="1491670"/>
                <a:ext cx="3074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476818-FAB3-4D1C-8AC7-283EF667B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080" y="1491670"/>
                <a:ext cx="307455" cy="276999"/>
              </a:xfrm>
              <a:prstGeom prst="rect">
                <a:avLst/>
              </a:prstGeom>
              <a:blipFill>
                <a:blip r:embed="rId4"/>
                <a:stretch>
                  <a:fillRect l="-18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4C8B50-15B3-42AA-9A2E-0DF7B56AA87D}"/>
                  </a:ext>
                </a:extLst>
              </p:cNvPr>
              <p:cNvSpPr txBox="1"/>
              <p:nvPr/>
            </p:nvSpPr>
            <p:spPr>
              <a:xfrm>
                <a:off x="4630568" y="1488598"/>
                <a:ext cx="322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4C8B50-15B3-42AA-9A2E-0DF7B56AA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568" y="1488598"/>
                <a:ext cx="322652" cy="276999"/>
              </a:xfrm>
              <a:prstGeom prst="rect">
                <a:avLst/>
              </a:prstGeom>
              <a:blipFill>
                <a:blip r:embed="rId5"/>
                <a:stretch>
                  <a:fillRect l="-16981" r="-37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CBBAC7-BBC3-4793-9213-4C4008F2015D}"/>
                  </a:ext>
                </a:extLst>
              </p:cNvPr>
              <p:cNvSpPr txBox="1"/>
              <p:nvPr/>
            </p:nvSpPr>
            <p:spPr>
              <a:xfrm>
                <a:off x="5894347" y="1479780"/>
                <a:ext cx="3298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CBBAC7-BBC3-4793-9213-4C4008F20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347" y="1479780"/>
                <a:ext cx="329899" cy="276999"/>
              </a:xfrm>
              <a:prstGeom prst="rect">
                <a:avLst/>
              </a:prstGeom>
              <a:blipFill>
                <a:blip r:embed="rId6"/>
                <a:stretch>
                  <a:fillRect l="-16667" r="-370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199FC4-CF04-412E-B4DA-2FC8D8C7F428}"/>
                  </a:ext>
                </a:extLst>
              </p:cNvPr>
              <p:cNvSpPr txBox="1"/>
              <p:nvPr/>
            </p:nvSpPr>
            <p:spPr>
              <a:xfrm>
                <a:off x="7024259" y="1495860"/>
                <a:ext cx="313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199FC4-CF04-412E-B4DA-2FC8D8C7F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259" y="1495860"/>
                <a:ext cx="313611" cy="276999"/>
              </a:xfrm>
              <a:prstGeom prst="rect">
                <a:avLst/>
              </a:prstGeom>
              <a:blipFill>
                <a:blip r:embed="rId7"/>
                <a:stretch>
                  <a:fillRect l="-1538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FEEEF6-DCD5-442B-9F8E-6E1FBE0FD33E}"/>
              </a:ext>
            </a:extLst>
          </p:cNvPr>
          <p:cNvCxnSpPr>
            <a:cxnSpLocks/>
            <a:stCxn id="57" idx="2"/>
            <a:endCxn id="39" idx="0"/>
          </p:cNvCxnSpPr>
          <p:nvPr/>
        </p:nvCxnSpPr>
        <p:spPr>
          <a:xfrm>
            <a:off x="2318355" y="1235989"/>
            <a:ext cx="0" cy="244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C14678-DFBA-4275-B29F-09D69D57C279}"/>
              </a:ext>
            </a:extLst>
          </p:cNvPr>
          <p:cNvCxnSpPr>
            <a:cxnSpLocks/>
            <a:stCxn id="58" idx="2"/>
            <a:endCxn id="41" idx="0"/>
          </p:cNvCxnSpPr>
          <p:nvPr/>
        </p:nvCxnSpPr>
        <p:spPr>
          <a:xfrm>
            <a:off x="4791894" y="1244806"/>
            <a:ext cx="0" cy="243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C61F304-AC6A-450A-AB18-BF5117BB277E}"/>
              </a:ext>
            </a:extLst>
          </p:cNvPr>
          <p:cNvCxnSpPr>
            <a:cxnSpLocks/>
            <a:stCxn id="59" idx="2"/>
            <a:endCxn id="40" idx="0"/>
          </p:cNvCxnSpPr>
          <p:nvPr/>
        </p:nvCxnSpPr>
        <p:spPr>
          <a:xfrm>
            <a:off x="3558808" y="1238644"/>
            <a:ext cx="0" cy="253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4957F6E-3431-4719-AE36-C7E5AA0AEAE6}"/>
              </a:ext>
            </a:extLst>
          </p:cNvPr>
          <p:cNvCxnSpPr>
            <a:cxnSpLocks/>
            <a:stCxn id="60" idx="2"/>
            <a:endCxn id="42" idx="0"/>
          </p:cNvCxnSpPr>
          <p:nvPr/>
        </p:nvCxnSpPr>
        <p:spPr>
          <a:xfrm>
            <a:off x="6050665" y="1235989"/>
            <a:ext cx="8632" cy="24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F9E0CA4-CF04-4331-9F12-314FD787F949}"/>
                  </a:ext>
                </a:extLst>
              </p:cNvPr>
              <p:cNvSpPr txBox="1"/>
              <p:nvPr/>
            </p:nvSpPr>
            <p:spPr>
              <a:xfrm>
                <a:off x="2106404" y="866657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F9E0CA4-CF04-4331-9F12-314FD787F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404" y="866657"/>
                <a:ext cx="423901" cy="369332"/>
              </a:xfrm>
              <a:prstGeom prst="rect">
                <a:avLst/>
              </a:prstGeom>
              <a:blipFill>
                <a:blip r:embed="rId8"/>
                <a:stretch>
                  <a:fillRect r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0DAAD7-EF51-4F32-91BC-105E5C1C5EAB}"/>
                  </a:ext>
                </a:extLst>
              </p:cNvPr>
              <p:cNvSpPr txBox="1"/>
              <p:nvPr/>
            </p:nvSpPr>
            <p:spPr>
              <a:xfrm>
                <a:off x="4579943" y="875474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0DAAD7-EF51-4F32-91BC-105E5C1C5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943" y="875474"/>
                <a:ext cx="423901" cy="369332"/>
              </a:xfrm>
              <a:prstGeom prst="rect">
                <a:avLst/>
              </a:prstGeom>
              <a:blipFill>
                <a:blip r:embed="rId9"/>
                <a:stretch>
                  <a:fillRect r="-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AC76755-5472-4C80-AE45-8950DAD1AD8A}"/>
                  </a:ext>
                </a:extLst>
              </p:cNvPr>
              <p:cNvSpPr txBox="1"/>
              <p:nvPr/>
            </p:nvSpPr>
            <p:spPr>
              <a:xfrm>
                <a:off x="3346857" y="869312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AC76755-5472-4C80-AE45-8950DAD1A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857" y="869312"/>
                <a:ext cx="423901" cy="369332"/>
              </a:xfrm>
              <a:prstGeom prst="rect">
                <a:avLst/>
              </a:prstGeom>
              <a:blipFill>
                <a:blip r:embed="rId10"/>
                <a:stretch>
                  <a:fillRect r="-85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5B8C536-75EF-401D-BE0D-06B005DCC5BF}"/>
                  </a:ext>
                </a:extLst>
              </p:cNvPr>
              <p:cNvSpPr txBox="1"/>
              <p:nvPr/>
            </p:nvSpPr>
            <p:spPr>
              <a:xfrm>
                <a:off x="5838714" y="866657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5B8C536-75EF-401D-BE0D-06B005DCC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714" y="866657"/>
                <a:ext cx="423901" cy="369332"/>
              </a:xfrm>
              <a:prstGeom prst="rect">
                <a:avLst/>
              </a:prstGeom>
              <a:blipFill>
                <a:blip r:embed="rId11"/>
                <a:stretch>
                  <a:fillRect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Graphic 60" descr="Monitor with solid fill">
            <a:extLst>
              <a:ext uri="{FF2B5EF4-FFF2-40B4-BE49-F238E27FC236}">
                <a16:creationId xmlns:a16="http://schemas.microsoft.com/office/drawing/2014/main" id="{D3D1319F-470E-43D4-890E-5E56E35AF0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35753" y="1764269"/>
            <a:ext cx="365201" cy="36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A592CCA-3553-43B4-B97A-9F1DF6309569}"/>
                  </a:ext>
                </a:extLst>
              </p:cNvPr>
              <p:cNvSpPr txBox="1"/>
              <p:nvPr/>
            </p:nvSpPr>
            <p:spPr>
              <a:xfrm>
                <a:off x="8140606" y="1479780"/>
                <a:ext cx="30873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A592CCA-3553-43B4-B97A-9F1DF6309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606" y="1479780"/>
                <a:ext cx="308738" cy="299249"/>
              </a:xfrm>
              <a:prstGeom prst="rect">
                <a:avLst/>
              </a:prstGeom>
              <a:blipFill>
                <a:blip r:embed="rId14"/>
                <a:stretch>
                  <a:fillRect l="-15686" r="-980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Graphic 73" descr="Monitor with solid fill">
            <a:extLst>
              <a:ext uri="{FF2B5EF4-FFF2-40B4-BE49-F238E27FC236}">
                <a16:creationId xmlns:a16="http://schemas.microsoft.com/office/drawing/2014/main" id="{20DE51B1-1EBE-42C3-A7EB-B3B1FB5063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55070" y="1764269"/>
            <a:ext cx="365201" cy="365201"/>
          </a:xfrm>
          <a:prstGeom prst="rect">
            <a:avLst/>
          </a:prstGeom>
        </p:spPr>
      </p:pic>
      <p:pic>
        <p:nvPicPr>
          <p:cNvPr id="75" name="Graphic 74" descr="Monitor with solid fill">
            <a:extLst>
              <a:ext uri="{FF2B5EF4-FFF2-40B4-BE49-F238E27FC236}">
                <a16:creationId xmlns:a16="http://schemas.microsoft.com/office/drawing/2014/main" id="{4B40272C-6929-4DE8-9CBE-8D7A011E11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86076" y="1757886"/>
            <a:ext cx="365201" cy="365201"/>
          </a:xfrm>
          <a:prstGeom prst="rect">
            <a:avLst/>
          </a:prstGeom>
        </p:spPr>
      </p:pic>
      <p:pic>
        <p:nvPicPr>
          <p:cNvPr id="76" name="Graphic 75" descr="Monitor with solid fill">
            <a:extLst>
              <a:ext uri="{FF2B5EF4-FFF2-40B4-BE49-F238E27FC236}">
                <a16:creationId xmlns:a16="http://schemas.microsoft.com/office/drawing/2014/main" id="{D3302AB9-6FDD-4924-BC28-78C04EBDD3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75454" y="1764824"/>
            <a:ext cx="365201" cy="365201"/>
          </a:xfrm>
          <a:prstGeom prst="rect">
            <a:avLst/>
          </a:prstGeom>
        </p:spPr>
      </p:pic>
      <p:pic>
        <p:nvPicPr>
          <p:cNvPr id="77" name="Graphic 76" descr="Monitor with solid fill">
            <a:extLst>
              <a:ext uri="{FF2B5EF4-FFF2-40B4-BE49-F238E27FC236}">
                <a16:creationId xmlns:a16="http://schemas.microsoft.com/office/drawing/2014/main" id="{67E51D85-7798-49CA-85E0-C486AB3EC8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98463" y="1772859"/>
            <a:ext cx="365201" cy="365201"/>
          </a:xfrm>
          <a:prstGeom prst="rect">
            <a:avLst/>
          </a:prstGeom>
        </p:spPr>
      </p:pic>
      <p:pic>
        <p:nvPicPr>
          <p:cNvPr id="78" name="Graphic 77" descr="Monitor with solid fill">
            <a:extLst>
              <a:ext uri="{FF2B5EF4-FFF2-40B4-BE49-F238E27FC236}">
                <a16:creationId xmlns:a16="http://schemas.microsoft.com/office/drawing/2014/main" id="{2B07F5B9-0E17-4F68-A86A-1C658E082D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2278" y="1779028"/>
            <a:ext cx="365201" cy="365201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02E46D-2DF9-4206-A67F-1723BCEFD1F8}"/>
              </a:ext>
            </a:extLst>
          </p:cNvPr>
          <p:cNvCxnSpPr>
            <a:cxnSpLocks/>
            <a:stCxn id="61" idx="3"/>
            <a:endCxn id="74" idx="1"/>
          </p:cNvCxnSpPr>
          <p:nvPr/>
        </p:nvCxnSpPr>
        <p:spPr>
          <a:xfrm>
            <a:off x="2500954" y="1946870"/>
            <a:ext cx="8541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1C6820D-250A-47DA-8585-1658EDFA4594}"/>
              </a:ext>
            </a:extLst>
          </p:cNvPr>
          <p:cNvCxnSpPr>
            <a:cxnSpLocks/>
            <a:stCxn id="74" idx="3"/>
            <a:endCxn id="75" idx="1"/>
          </p:cNvCxnSpPr>
          <p:nvPr/>
        </p:nvCxnSpPr>
        <p:spPr>
          <a:xfrm flipV="1">
            <a:off x="3720271" y="1940487"/>
            <a:ext cx="865805" cy="63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F735E2D-AE3F-4E3B-B569-921D79EA2200}"/>
              </a:ext>
            </a:extLst>
          </p:cNvPr>
          <p:cNvCxnSpPr>
            <a:cxnSpLocks/>
            <a:stCxn id="75" idx="3"/>
            <a:endCxn id="76" idx="1"/>
          </p:cNvCxnSpPr>
          <p:nvPr/>
        </p:nvCxnSpPr>
        <p:spPr>
          <a:xfrm>
            <a:off x="4951277" y="1940487"/>
            <a:ext cx="924177" cy="69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F68B0AA-0157-43ED-9870-23BAC0FAE581}"/>
              </a:ext>
            </a:extLst>
          </p:cNvPr>
          <p:cNvCxnSpPr>
            <a:cxnSpLocks/>
            <a:stCxn id="76" idx="3"/>
            <a:endCxn id="77" idx="1"/>
          </p:cNvCxnSpPr>
          <p:nvPr/>
        </p:nvCxnSpPr>
        <p:spPr>
          <a:xfrm>
            <a:off x="6240655" y="1947425"/>
            <a:ext cx="757808" cy="80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FEF42A8-7887-4C9B-B925-416AE01E28A7}"/>
              </a:ext>
            </a:extLst>
          </p:cNvPr>
          <p:cNvCxnSpPr>
            <a:cxnSpLocks/>
            <a:stCxn id="77" idx="3"/>
            <a:endCxn id="78" idx="1"/>
          </p:cNvCxnSpPr>
          <p:nvPr/>
        </p:nvCxnSpPr>
        <p:spPr>
          <a:xfrm>
            <a:off x="7363664" y="1955460"/>
            <a:ext cx="728614" cy="61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06A354-9ED6-458F-A4A6-81236B023D1C}"/>
              </a:ext>
            </a:extLst>
          </p:cNvPr>
          <p:cNvSpPr txBox="1"/>
          <p:nvPr/>
        </p:nvSpPr>
        <p:spPr>
          <a:xfrm>
            <a:off x="4002242" y="2112218"/>
            <a:ext cx="2822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Execute the SMR protocol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A912220-6C0D-4D5C-A2F3-CAE2FECF5762}"/>
              </a:ext>
            </a:extLst>
          </p:cNvPr>
          <p:cNvCxnSpPr>
            <a:cxnSpLocks/>
          </p:cNvCxnSpPr>
          <p:nvPr/>
        </p:nvCxnSpPr>
        <p:spPr>
          <a:xfrm>
            <a:off x="2315821" y="2138060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DFA0A98-0369-4C7E-B391-B0311B4D2DA0}"/>
              </a:ext>
            </a:extLst>
          </p:cNvPr>
          <p:cNvCxnSpPr>
            <a:cxnSpLocks/>
          </p:cNvCxnSpPr>
          <p:nvPr/>
        </p:nvCxnSpPr>
        <p:spPr>
          <a:xfrm>
            <a:off x="3546715" y="2132362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A169B0B-6D3F-4076-A9D1-EF2EC8C973BC}"/>
              </a:ext>
            </a:extLst>
          </p:cNvPr>
          <p:cNvCxnSpPr>
            <a:cxnSpLocks/>
          </p:cNvCxnSpPr>
          <p:nvPr/>
        </p:nvCxnSpPr>
        <p:spPr>
          <a:xfrm>
            <a:off x="7178531" y="2132362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9F4C5F3-8C75-430D-AA1E-F1CF385A8380}"/>
              </a:ext>
            </a:extLst>
          </p:cNvPr>
          <p:cNvCxnSpPr>
            <a:cxnSpLocks/>
          </p:cNvCxnSpPr>
          <p:nvPr/>
        </p:nvCxnSpPr>
        <p:spPr>
          <a:xfrm>
            <a:off x="8272346" y="2138060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1012B29-7FD0-4B35-A02C-2FC59D0A52CE}"/>
                  </a:ext>
                </a:extLst>
              </p:cNvPr>
              <p:cNvSpPr txBox="1"/>
              <p:nvPr/>
            </p:nvSpPr>
            <p:spPr>
              <a:xfrm>
                <a:off x="1695216" y="2623618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1012B29-7FD0-4B35-A02C-2FC59D0A5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216" y="2623618"/>
                <a:ext cx="1241209" cy="494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1C03760-ED89-4E39-A2CE-DA8338D6FD10}"/>
                  </a:ext>
                </a:extLst>
              </p:cNvPr>
              <p:cNvSpPr txBox="1"/>
              <p:nvPr/>
            </p:nvSpPr>
            <p:spPr>
              <a:xfrm>
                <a:off x="2960325" y="2608759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1C03760-ED89-4E39-A2CE-DA8338D6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325" y="2608759"/>
                <a:ext cx="1241209" cy="494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5622BC-2D8A-4D70-9FFE-545A5C172F03}"/>
                  </a:ext>
                </a:extLst>
              </p:cNvPr>
              <p:cNvSpPr txBox="1"/>
              <p:nvPr/>
            </p:nvSpPr>
            <p:spPr>
              <a:xfrm>
                <a:off x="4201534" y="2623618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5622BC-2D8A-4D70-9FFE-545A5C172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534" y="2623618"/>
                <a:ext cx="1241209" cy="494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901091-3C5A-40B3-A90F-FA20B87FF5C6}"/>
                  </a:ext>
                </a:extLst>
              </p:cNvPr>
              <p:cNvSpPr txBox="1"/>
              <p:nvPr/>
            </p:nvSpPr>
            <p:spPr>
              <a:xfrm>
                <a:off x="5482981" y="2607058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901091-3C5A-40B3-A90F-FA20B87FF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981" y="2607058"/>
                <a:ext cx="1241209" cy="494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EA3426D-2353-46DA-8B4A-E480598313B6}"/>
                  </a:ext>
                </a:extLst>
              </p:cNvPr>
              <p:cNvSpPr txBox="1"/>
              <p:nvPr/>
            </p:nvSpPr>
            <p:spPr>
              <a:xfrm>
                <a:off x="6619559" y="2620996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EA3426D-2353-46DA-8B4A-E48059831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559" y="2620996"/>
                <a:ext cx="1241209" cy="494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BE1FD9-A156-4FB6-B1B6-2DCB2EDCD2C2}"/>
                  </a:ext>
                </a:extLst>
              </p:cNvPr>
              <p:cNvSpPr txBox="1"/>
              <p:nvPr/>
            </p:nvSpPr>
            <p:spPr>
              <a:xfrm>
                <a:off x="7744942" y="2623618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BE1FD9-A156-4FB6-B1B6-2DCB2EDCD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42" y="2623618"/>
                <a:ext cx="1241209" cy="494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71489891-66D6-449E-9C61-6DBE3E2AE90E}"/>
              </a:ext>
            </a:extLst>
          </p:cNvPr>
          <p:cNvSpPr txBox="1"/>
          <p:nvPr/>
        </p:nvSpPr>
        <p:spPr>
          <a:xfrm>
            <a:off x="1138063" y="1756779"/>
            <a:ext cx="90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Replicas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C84AF5-0A00-432E-92EE-C46EA714AF76}"/>
                  </a:ext>
                </a:extLst>
              </p:cNvPr>
              <p:cNvSpPr txBox="1"/>
              <p:nvPr/>
            </p:nvSpPr>
            <p:spPr>
              <a:xfrm>
                <a:off x="153237" y="3323499"/>
                <a:ext cx="2088805" cy="555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𝐿𝑂𝐺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C84AF5-0A00-432E-92EE-C46EA714A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37" y="3323499"/>
                <a:ext cx="2088805" cy="555217"/>
              </a:xfrm>
              <a:prstGeom prst="rect">
                <a:avLst/>
              </a:prstGeom>
              <a:blipFill>
                <a:blip r:embed="rId21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9D095B-996E-4311-B34F-3406B4FF1832}"/>
                  </a:ext>
                </a:extLst>
              </p:cNvPr>
              <p:cNvSpPr txBox="1"/>
              <p:nvPr/>
            </p:nvSpPr>
            <p:spPr>
              <a:xfrm>
                <a:off x="4828" y="4365773"/>
                <a:ext cx="2342312" cy="557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𝐿𝑂𝐺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9D095B-996E-4311-B34F-3406B4FF1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" y="4365773"/>
                <a:ext cx="2342312" cy="55720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71674AB-3665-4405-A49D-42B83C99E72C}"/>
                  </a:ext>
                </a:extLst>
              </p:cNvPr>
              <p:cNvSpPr txBox="1"/>
              <p:nvPr/>
            </p:nvSpPr>
            <p:spPr>
              <a:xfrm>
                <a:off x="2444778" y="2998738"/>
                <a:ext cx="2904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71674AB-3665-4405-A49D-42B83C99E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778" y="2998738"/>
                <a:ext cx="290464" cy="276999"/>
              </a:xfrm>
              <a:prstGeom prst="rect">
                <a:avLst/>
              </a:prstGeom>
              <a:blipFill>
                <a:blip r:embed="rId23"/>
                <a:stretch>
                  <a:fillRect l="-16667" r="-625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7E0BD-9A53-4001-AA98-15713AE3B420}"/>
                  </a:ext>
                </a:extLst>
              </p:cNvPr>
              <p:cNvSpPr txBox="1"/>
              <p:nvPr/>
            </p:nvSpPr>
            <p:spPr>
              <a:xfrm>
                <a:off x="2456057" y="4097530"/>
                <a:ext cx="295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7E0BD-9A53-4001-AA98-15713AE3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057" y="4097530"/>
                <a:ext cx="295786" cy="276999"/>
              </a:xfrm>
              <a:prstGeom prst="rect">
                <a:avLst/>
              </a:prstGeom>
              <a:blipFill>
                <a:blip r:embed="rId24"/>
                <a:stretch>
                  <a:fillRect l="-18750" r="-625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Graphic 50" descr="Smart Phone with solid fill">
            <a:extLst>
              <a:ext uri="{FF2B5EF4-FFF2-40B4-BE49-F238E27FC236}">
                <a16:creationId xmlns:a16="http://schemas.microsoft.com/office/drawing/2014/main" id="{190871A6-7628-40D3-9A42-6F62E8033EF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366613" y="3334589"/>
            <a:ext cx="420622" cy="420622"/>
          </a:xfrm>
          <a:prstGeom prst="rect">
            <a:avLst/>
          </a:prstGeom>
        </p:spPr>
      </p:pic>
      <p:pic>
        <p:nvPicPr>
          <p:cNvPr id="55" name="Graphic 54" descr="Smart Phone with solid fill">
            <a:extLst>
              <a:ext uri="{FF2B5EF4-FFF2-40B4-BE49-F238E27FC236}">
                <a16:creationId xmlns:a16="http://schemas.microsoft.com/office/drawing/2014/main" id="{056BBE7B-56AA-45D6-90AD-064D694F6E3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361990" y="4413961"/>
            <a:ext cx="420622" cy="420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32093A3-F406-40F9-AEE0-A70C3AF25F4C}"/>
                  </a:ext>
                </a:extLst>
              </p:cNvPr>
              <p:cNvSpPr txBox="1"/>
              <p:nvPr/>
            </p:nvSpPr>
            <p:spPr>
              <a:xfrm>
                <a:off x="6351462" y="3335189"/>
                <a:ext cx="2169001" cy="5557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𝐿𝑂𝐺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32093A3-F406-40F9-AEE0-A70C3AF25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462" y="3335189"/>
                <a:ext cx="2169001" cy="55579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8D78729-AF2A-46D9-9A30-F5A32E34573A}"/>
                  </a:ext>
                </a:extLst>
              </p:cNvPr>
              <p:cNvSpPr txBox="1"/>
              <p:nvPr/>
            </p:nvSpPr>
            <p:spPr>
              <a:xfrm>
                <a:off x="6319547" y="4358356"/>
                <a:ext cx="2101030" cy="554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𝐿𝑂𝐺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8D78729-AF2A-46D9-9A30-F5A32E34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547" y="4358356"/>
                <a:ext cx="2101030" cy="554639"/>
              </a:xfrm>
              <a:prstGeom prst="rect">
                <a:avLst/>
              </a:prstGeom>
              <a:blipFill>
                <a:blip r:embed="rId28"/>
                <a:stretch>
                  <a:fillRect l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A41F6D9-2264-4518-AB4D-1F7FAF55D950}"/>
                  </a:ext>
                </a:extLst>
              </p:cNvPr>
              <p:cNvSpPr txBox="1"/>
              <p:nvPr/>
            </p:nvSpPr>
            <p:spPr>
              <a:xfrm>
                <a:off x="8645034" y="2994359"/>
                <a:ext cx="295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A41F6D9-2264-4518-AB4D-1F7FAF55D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034" y="2994359"/>
                <a:ext cx="295786" cy="276999"/>
              </a:xfrm>
              <a:prstGeom prst="rect">
                <a:avLst/>
              </a:prstGeom>
              <a:blipFill>
                <a:blip r:embed="rId29"/>
                <a:stretch>
                  <a:fillRect l="-16327" r="-612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1121098-A2FE-4673-9F67-F0CFE86119B0}"/>
                  </a:ext>
                </a:extLst>
              </p:cNvPr>
              <p:cNvSpPr txBox="1"/>
              <p:nvPr/>
            </p:nvSpPr>
            <p:spPr>
              <a:xfrm>
                <a:off x="8659448" y="4088134"/>
                <a:ext cx="2957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1121098-A2FE-4673-9F67-F0CFE8611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448" y="4088134"/>
                <a:ext cx="295787" cy="276999"/>
              </a:xfrm>
              <a:prstGeom prst="rect">
                <a:avLst/>
              </a:prstGeom>
              <a:blipFill>
                <a:blip r:embed="rId30"/>
                <a:stretch>
                  <a:fillRect l="-18750" r="-625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Graphic 82" descr="Smart Phone with solid fill">
            <a:extLst>
              <a:ext uri="{FF2B5EF4-FFF2-40B4-BE49-F238E27FC236}">
                <a16:creationId xmlns:a16="http://schemas.microsoft.com/office/drawing/2014/main" id="{CEFCF7B4-D1E1-4308-A495-9700245307F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603187" y="3315935"/>
            <a:ext cx="420622" cy="420622"/>
          </a:xfrm>
          <a:prstGeom prst="rect">
            <a:avLst/>
          </a:prstGeom>
        </p:spPr>
      </p:pic>
      <p:pic>
        <p:nvPicPr>
          <p:cNvPr id="87" name="Graphic 86" descr="Smart Phone with solid fill">
            <a:extLst>
              <a:ext uri="{FF2B5EF4-FFF2-40B4-BE49-F238E27FC236}">
                <a16:creationId xmlns:a16="http://schemas.microsoft.com/office/drawing/2014/main" id="{7302624F-5519-405B-86FC-EDFBA050C06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601232" y="4397362"/>
            <a:ext cx="420622" cy="420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18F148-B376-43C3-9E1C-DEF91C4D6002}"/>
              </a:ext>
            </a:extLst>
          </p:cNvPr>
          <p:cNvSpPr txBox="1"/>
          <p:nvPr/>
        </p:nvSpPr>
        <p:spPr>
          <a:xfrm>
            <a:off x="2715554" y="3017282"/>
            <a:ext cx="36220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How does a wallet learn the correct log from the replicas?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It </a:t>
            </a:r>
            <a:r>
              <a:rPr lang="en-US" sz="1600" u="sng" dirty="0">
                <a:latin typeface="+mn-lt"/>
              </a:rPr>
              <a:t>asks the replicas</a:t>
            </a:r>
            <a:r>
              <a:rPr lang="en-US" sz="1600" dirty="0">
                <a:latin typeface="+mn-lt"/>
              </a:rPr>
              <a:t> what the correct log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Wallet then accepts the answer given by </a:t>
            </a:r>
            <a:r>
              <a:rPr lang="en-US" sz="1600" u="sng" dirty="0">
                <a:latin typeface="+mn-lt"/>
              </a:rPr>
              <a:t>majority</a:t>
            </a:r>
            <a:r>
              <a:rPr lang="en-US" sz="1600" dirty="0">
                <a:latin typeface="+mn-lt"/>
              </a:rPr>
              <a:t> of the replicas as its log.</a:t>
            </a:r>
          </a:p>
          <a:p>
            <a:pPr algn="ctr"/>
            <a:r>
              <a:rPr lang="en-US" sz="1600" b="1" dirty="0">
                <a:latin typeface="+mn-lt"/>
              </a:rPr>
              <a:t>Wallet learns the correct log if over half of the replicas are honest!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F38881B-979F-4FFC-912F-D88E95B61A48}"/>
              </a:ext>
            </a:extLst>
          </p:cNvPr>
          <p:cNvSpPr txBox="1"/>
          <p:nvPr/>
        </p:nvSpPr>
        <p:spPr>
          <a:xfrm>
            <a:off x="846488" y="3879057"/>
            <a:ext cx="1601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Clients (Wallets)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51E81F9-2E82-425A-825F-379D6D4B1B09}"/>
              </a:ext>
            </a:extLst>
          </p:cNvPr>
          <p:cNvSpPr txBox="1"/>
          <p:nvPr/>
        </p:nvSpPr>
        <p:spPr>
          <a:xfrm>
            <a:off x="7120719" y="3865377"/>
            <a:ext cx="1601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Clients (Wallets)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1F7B52-52BD-40C0-8A76-38378457F2D6}"/>
              </a:ext>
            </a:extLst>
          </p:cNvPr>
          <p:cNvCxnSpPr/>
          <p:nvPr/>
        </p:nvCxnSpPr>
        <p:spPr>
          <a:xfrm>
            <a:off x="1591704" y="1235989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3BA5BB3-76DB-4F67-80CA-A2BA66A74F40}"/>
              </a:ext>
            </a:extLst>
          </p:cNvPr>
          <p:cNvCxnSpPr>
            <a:cxnSpLocks/>
          </p:cNvCxnSpPr>
          <p:nvPr/>
        </p:nvCxnSpPr>
        <p:spPr>
          <a:xfrm flipH="1" flipV="1">
            <a:off x="1477499" y="1357884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F79E544-7114-4A26-B18E-B5A2ACA152EE}"/>
              </a:ext>
            </a:extLst>
          </p:cNvPr>
          <p:cNvCxnSpPr/>
          <p:nvPr/>
        </p:nvCxnSpPr>
        <p:spPr>
          <a:xfrm>
            <a:off x="2893262" y="1242053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54A56C8-51A2-4F99-B1F6-59479C16AE5D}"/>
              </a:ext>
            </a:extLst>
          </p:cNvPr>
          <p:cNvCxnSpPr>
            <a:cxnSpLocks/>
          </p:cNvCxnSpPr>
          <p:nvPr/>
        </p:nvCxnSpPr>
        <p:spPr>
          <a:xfrm flipH="1" flipV="1">
            <a:off x="2779057" y="1363948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2C1BDB5-C8A4-429C-8C72-1E1DD08F3E28}"/>
              </a:ext>
            </a:extLst>
          </p:cNvPr>
          <p:cNvCxnSpPr/>
          <p:nvPr/>
        </p:nvCxnSpPr>
        <p:spPr>
          <a:xfrm>
            <a:off x="4073846" y="1232954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6CA92A0-BD3D-432B-B700-23413D13199C}"/>
              </a:ext>
            </a:extLst>
          </p:cNvPr>
          <p:cNvCxnSpPr>
            <a:cxnSpLocks/>
          </p:cNvCxnSpPr>
          <p:nvPr/>
        </p:nvCxnSpPr>
        <p:spPr>
          <a:xfrm flipH="1" flipV="1">
            <a:off x="3959641" y="1354849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6CD8E11-ADFC-4206-B28F-065672DC9C66}"/>
              </a:ext>
            </a:extLst>
          </p:cNvPr>
          <p:cNvCxnSpPr/>
          <p:nvPr/>
        </p:nvCxnSpPr>
        <p:spPr>
          <a:xfrm>
            <a:off x="5371176" y="1242053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D4C44B2-00F8-4D68-8610-2CCBC13B8C1E}"/>
              </a:ext>
            </a:extLst>
          </p:cNvPr>
          <p:cNvCxnSpPr>
            <a:cxnSpLocks/>
          </p:cNvCxnSpPr>
          <p:nvPr/>
        </p:nvCxnSpPr>
        <p:spPr>
          <a:xfrm flipH="1" flipV="1">
            <a:off x="5256971" y="1363948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AD263CF-E63D-45D2-B8C4-3EFCB15D5899}"/>
              </a:ext>
            </a:extLst>
          </p:cNvPr>
          <p:cNvCxnSpPr/>
          <p:nvPr/>
        </p:nvCxnSpPr>
        <p:spPr>
          <a:xfrm>
            <a:off x="6520798" y="1252518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DF53D55-7DD3-42E8-A644-EFF8E10B7E25}"/>
              </a:ext>
            </a:extLst>
          </p:cNvPr>
          <p:cNvCxnSpPr>
            <a:cxnSpLocks/>
          </p:cNvCxnSpPr>
          <p:nvPr/>
        </p:nvCxnSpPr>
        <p:spPr>
          <a:xfrm flipH="1" flipV="1">
            <a:off x="6406593" y="1374413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D67FFA-3E93-4080-8053-694BE3AA72B1}"/>
              </a:ext>
            </a:extLst>
          </p:cNvPr>
          <p:cNvCxnSpPr/>
          <p:nvPr/>
        </p:nvCxnSpPr>
        <p:spPr>
          <a:xfrm>
            <a:off x="7605697" y="1232954"/>
            <a:ext cx="453642" cy="398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E123D59-8C7A-41EC-9826-AF75DA8567B4}"/>
              </a:ext>
            </a:extLst>
          </p:cNvPr>
          <p:cNvCxnSpPr>
            <a:cxnSpLocks/>
          </p:cNvCxnSpPr>
          <p:nvPr/>
        </p:nvCxnSpPr>
        <p:spPr>
          <a:xfrm flipH="1" flipV="1">
            <a:off x="7491492" y="1354849"/>
            <a:ext cx="443827" cy="38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F34ADCCF-68D2-40D2-8CF7-89BA72DD253E}"/>
              </a:ext>
            </a:extLst>
          </p:cNvPr>
          <p:cNvSpPr txBox="1"/>
          <p:nvPr/>
        </p:nvSpPr>
        <p:spPr>
          <a:xfrm>
            <a:off x="192889" y="989005"/>
            <a:ext cx="1361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Wallet asking for the log + response</a:t>
            </a:r>
          </a:p>
        </p:txBody>
      </p:sp>
    </p:spTree>
    <p:extLst>
      <p:ext uri="{BB962C8B-B14F-4D97-AF65-F5344CB8AC3E}">
        <p14:creationId xmlns:p14="http://schemas.microsoft.com/office/powerpoint/2010/main" val="41080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1A9869C-435C-4DA5-A62C-1BBEC9CCD277}"/>
              </a:ext>
            </a:extLst>
          </p:cNvPr>
          <p:cNvCxnSpPr>
            <a:cxnSpLocks/>
          </p:cNvCxnSpPr>
          <p:nvPr/>
        </p:nvCxnSpPr>
        <p:spPr>
          <a:xfrm>
            <a:off x="5481118" y="3307648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11E7165-BDD1-4CF6-B39E-C65B220D7518}"/>
              </a:ext>
            </a:extLst>
          </p:cNvPr>
          <p:cNvCxnSpPr>
            <a:cxnSpLocks/>
          </p:cNvCxnSpPr>
          <p:nvPr/>
        </p:nvCxnSpPr>
        <p:spPr>
          <a:xfrm>
            <a:off x="4183184" y="3307880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CE7D9F-39BB-4BE1-9018-9D27491F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Machine Replication (SMR)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6749-D1D0-47B0-9B48-110B6D1D8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00303" cy="3818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Going forward, we will focus primarily on the replicas and the execution of the SMR by the replicas.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D3BE15-56E2-459C-98B2-AD601FC11E3F}"/>
                  </a:ext>
                </a:extLst>
              </p:cNvPr>
              <p:cNvSpPr txBox="1"/>
              <p:nvPr/>
            </p:nvSpPr>
            <p:spPr>
              <a:xfrm>
                <a:off x="1569324" y="2656173"/>
                <a:ext cx="3270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D3BE15-56E2-459C-98B2-AD601FC11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24" y="2656173"/>
                <a:ext cx="327077" cy="276999"/>
              </a:xfrm>
              <a:prstGeom prst="rect">
                <a:avLst/>
              </a:prstGeom>
              <a:blipFill>
                <a:blip r:embed="rId3"/>
                <a:stretch>
                  <a:fillRect l="-1481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476818-FAB3-4D1C-8AC7-283EF667B316}"/>
                  </a:ext>
                </a:extLst>
              </p:cNvPr>
              <p:cNvSpPr txBox="1"/>
              <p:nvPr/>
            </p:nvSpPr>
            <p:spPr>
              <a:xfrm>
                <a:off x="2819588" y="2666956"/>
                <a:ext cx="3074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476818-FAB3-4D1C-8AC7-283EF667B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588" y="2666956"/>
                <a:ext cx="307455" cy="276999"/>
              </a:xfrm>
              <a:prstGeom prst="rect">
                <a:avLst/>
              </a:prstGeom>
              <a:blipFill>
                <a:blip r:embed="rId4"/>
                <a:stretch>
                  <a:fillRect l="-18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4C8B50-15B3-42AA-9A2E-0DF7B56AA87D}"/>
                  </a:ext>
                </a:extLst>
              </p:cNvPr>
              <p:cNvSpPr txBox="1"/>
              <p:nvPr/>
            </p:nvSpPr>
            <p:spPr>
              <a:xfrm>
                <a:off x="4045076" y="2663884"/>
                <a:ext cx="322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4C8B50-15B3-42AA-9A2E-0DF7B56AA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076" y="2663884"/>
                <a:ext cx="322652" cy="276999"/>
              </a:xfrm>
              <a:prstGeom prst="rect">
                <a:avLst/>
              </a:prstGeom>
              <a:blipFill>
                <a:blip r:embed="rId5"/>
                <a:stretch>
                  <a:fillRect l="-17308" r="-576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CBBAC7-BBC3-4793-9213-4C4008F2015D}"/>
                  </a:ext>
                </a:extLst>
              </p:cNvPr>
              <p:cNvSpPr txBox="1"/>
              <p:nvPr/>
            </p:nvSpPr>
            <p:spPr>
              <a:xfrm>
                <a:off x="5308855" y="2655066"/>
                <a:ext cx="3298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CBBAC7-BBC3-4793-9213-4C4008F20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855" y="2655066"/>
                <a:ext cx="329899" cy="276999"/>
              </a:xfrm>
              <a:prstGeom prst="rect">
                <a:avLst/>
              </a:prstGeom>
              <a:blipFill>
                <a:blip r:embed="rId6"/>
                <a:stretch>
                  <a:fillRect l="-16667" r="-370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199FC4-CF04-412E-B4DA-2FC8D8C7F428}"/>
                  </a:ext>
                </a:extLst>
              </p:cNvPr>
              <p:cNvSpPr txBox="1"/>
              <p:nvPr/>
            </p:nvSpPr>
            <p:spPr>
              <a:xfrm>
                <a:off x="6438767" y="2671146"/>
                <a:ext cx="313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199FC4-CF04-412E-B4DA-2FC8D8C7F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767" y="2671146"/>
                <a:ext cx="313611" cy="276999"/>
              </a:xfrm>
              <a:prstGeom prst="rect">
                <a:avLst/>
              </a:prstGeom>
              <a:blipFill>
                <a:blip r:embed="rId7"/>
                <a:stretch>
                  <a:fillRect l="-1538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FEEEF6-DCD5-442B-9F8E-6E1FBE0FD33E}"/>
              </a:ext>
            </a:extLst>
          </p:cNvPr>
          <p:cNvCxnSpPr>
            <a:cxnSpLocks/>
            <a:stCxn id="57" idx="2"/>
            <a:endCxn id="39" idx="0"/>
          </p:cNvCxnSpPr>
          <p:nvPr/>
        </p:nvCxnSpPr>
        <p:spPr>
          <a:xfrm>
            <a:off x="1732863" y="2411275"/>
            <a:ext cx="0" cy="244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C14678-DFBA-4275-B29F-09D69D57C279}"/>
              </a:ext>
            </a:extLst>
          </p:cNvPr>
          <p:cNvCxnSpPr>
            <a:cxnSpLocks/>
            <a:stCxn id="58" idx="2"/>
            <a:endCxn id="41" idx="0"/>
          </p:cNvCxnSpPr>
          <p:nvPr/>
        </p:nvCxnSpPr>
        <p:spPr>
          <a:xfrm>
            <a:off x="4206402" y="2420092"/>
            <a:ext cx="0" cy="243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C61F304-AC6A-450A-AB18-BF5117BB277E}"/>
              </a:ext>
            </a:extLst>
          </p:cNvPr>
          <p:cNvCxnSpPr>
            <a:cxnSpLocks/>
            <a:stCxn id="59" idx="2"/>
            <a:endCxn id="40" idx="0"/>
          </p:cNvCxnSpPr>
          <p:nvPr/>
        </p:nvCxnSpPr>
        <p:spPr>
          <a:xfrm>
            <a:off x="2973316" y="2413930"/>
            <a:ext cx="0" cy="253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4957F6E-3431-4719-AE36-C7E5AA0AEAE6}"/>
              </a:ext>
            </a:extLst>
          </p:cNvPr>
          <p:cNvCxnSpPr>
            <a:cxnSpLocks/>
            <a:stCxn id="60" idx="2"/>
            <a:endCxn id="42" idx="0"/>
          </p:cNvCxnSpPr>
          <p:nvPr/>
        </p:nvCxnSpPr>
        <p:spPr>
          <a:xfrm>
            <a:off x="5465173" y="2411275"/>
            <a:ext cx="8632" cy="24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F9E0CA4-CF04-4331-9F12-314FD787F949}"/>
                  </a:ext>
                </a:extLst>
              </p:cNvPr>
              <p:cNvSpPr txBox="1"/>
              <p:nvPr/>
            </p:nvSpPr>
            <p:spPr>
              <a:xfrm>
                <a:off x="1520912" y="2041943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F9E0CA4-CF04-4331-9F12-314FD787F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912" y="2041943"/>
                <a:ext cx="423901" cy="369332"/>
              </a:xfrm>
              <a:prstGeom prst="rect">
                <a:avLst/>
              </a:prstGeom>
              <a:blipFill>
                <a:blip r:embed="rId8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0DAAD7-EF51-4F32-91BC-105E5C1C5EAB}"/>
                  </a:ext>
                </a:extLst>
              </p:cNvPr>
              <p:cNvSpPr txBox="1"/>
              <p:nvPr/>
            </p:nvSpPr>
            <p:spPr>
              <a:xfrm>
                <a:off x="3994451" y="2050760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0DAAD7-EF51-4F32-91BC-105E5C1C5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451" y="2050760"/>
                <a:ext cx="423901" cy="369332"/>
              </a:xfrm>
              <a:prstGeom prst="rect">
                <a:avLst/>
              </a:prstGeom>
              <a:blipFill>
                <a:blip r:embed="rId9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AC76755-5472-4C80-AE45-8950DAD1AD8A}"/>
                  </a:ext>
                </a:extLst>
              </p:cNvPr>
              <p:cNvSpPr txBox="1"/>
              <p:nvPr/>
            </p:nvSpPr>
            <p:spPr>
              <a:xfrm>
                <a:off x="2761365" y="2044598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AC76755-5472-4C80-AE45-8950DAD1A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65" y="2044598"/>
                <a:ext cx="423901" cy="369332"/>
              </a:xfrm>
              <a:prstGeom prst="rect">
                <a:avLst/>
              </a:prstGeom>
              <a:blipFill>
                <a:blip r:embed="rId10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5B8C536-75EF-401D-BE0D-06B005DCC5BF}"/>
                  </a:ext>
                </a:extLst>
              </p:cNvPr>
              <p:cNvSpPr txBox="1"/>
              <p:nvPr/>
            </p:nvSpPr>
            <p:spPr>
              <a:xfrm>
                <a:off x="5253222" y="2041943"/>
                <a:ext cx="4239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5B8C536-75EF-401D-BE0D-06B005DCC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222" y="2041943"/>
                <a:ext cx="423901" cy="369332"/>
              </a:xfrm>
              <a:prstGeom prst="rect">
                <a:avLst/>
              </a:prstGeom>
              <a:blipFill>
                <a:blip r:embed="rId11"/>
                <a:stretch>
                  <a:fillRect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Graphic 60" descr="Monitor with solid fill">
            <a:extLst>
              <a:ext uri="{FF2B5EF4-FFF2-40B4-BE49-F238E27FC236}">
                <a16:creationId xmlns:a16="http://schemas.microsoft.com/office/drawing/2014/main" id="{D3D1319F-470E-43D4-890E-5E56E35AF0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50261" y="2939555"/>
            <a:ext cx="365201" cy="36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A592CCA-3553-43B4-B97A-9F1DF6309569}"/>
                  </a:ext>
                </a:extLst>
              </p:cNvPr>
              <p:cNvSpPr txBox="1"/>
              <p:nvPr/>
            </p:nvSpPr>
            <p:spPr>
              <a:xfrm>
                <a:off x="7555114" y="2655066"/>
                <a:ext cx="30873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A592CCA-3553-43B4-B97A-9F1DF6309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114" y="2655066"/>
                <a:ext cx="308738" cy="299249"/>
              </a:xfrm>
              <a:prstGeom prst="rect">
                <a:avLst/>
              </a:prstGeom>
              <a:blipFill>
                <a:blip r:embed="rId14"/>
                <a:stretch>
                  <a:fillRect l="-15686" r="-980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Graphic 73" descr="Monitor with solid fill">
            <a:extLst>
              <a:ext uri="{FF2B5EF4-FFF2-40B4-BE49-F238E27FC236}">
                <a16:creationId xmlns:a16="http://schemas.microsoft.com/office/drawing/2014/main" id="{20DE51B1-1EBE-42C3-A7EB-B3B1FB5063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69578" y="2939555"/>
            <a:ext cx="365201" cy="365201"/>
          </a:xfrm>
          <a:prstGeom prst="rect">
            <a:avLst/>
          </a:prstGeom>
        </p:spPr>
      </p:pic>
      <p:pic>
        <p:nvPicPr>
          <p:cNvPr id="75" name="Graphic 74" descr="Monitor with solid fill">
            <a:extLst>
              <a:ext uri="{FF2B5EF4-FFF2-40B4-BE49-F238E27FC236}">
                <a16:creationId xmlns:a16="http://schemas.microsoft.com/office/drawing/2014/main" id="{4B40272C-6929-4DE8-9CBE-8D7A011E11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00584" y="2933172"/>
            <a:ext cx="365201" cy="365201"/>
          </a:xfrm>
          <a:prstGeom prst="rect">
            <a:avLst/>
          </a:prstGeom>
        </p:spPr>
      </p:pic>
      <p:pic>
        <p:nvPicPr>
          <p:cNvPr id="76" name="Graphic 75" descr="Monitor with solid fill">
            <a:extLst>
              <a:ext uri="{FF2B5EF4-FFF2-40B4-BE49-F238E27FC236}">
                <a16:creationId xmlns:a16="http://schemas.microsoft.com/office/drawing/2014/main" id="{D3302AB9-6FDD-4924-BC28-78C04EBDD3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89962" y="2940110"/>
            <a:ext cx="365201" cy="365201"/>
          </a:xfrm>
          <a:prstGeom prst="rect">
            <a:avLst/>
          </a:prstGeom>
        </p:spPr>
      </p:pic>
      <p:pic>
        <p:nvPicPr>
          <p:cNvPr id="77" name="Graphic 76" descr="Monitor with solid fill">
            <a:extLst>
              <a:ext uri="{FF2B5EF4-FFF2-40B4-BE49-F238E27FC236}">
                <a16:creationId xmlns:a16="http://schemas.microsoft.com/office/drawing/2014/main" id="{67E51D85-7798-49CA-85E0-C486AB3EC8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12971" y="2948145"/>
            <a:ext cx="365201" cy="365201"/>
          </a:xfrm>
          <a:prstGeom prst="rect">
            <a:avLst/>
          </a:prstGeom>
        </p:spPr>
      </p:pic>
      <p:pic>
        <p:nvPicPr>
          <p:cNvPr id="78" name="Graphic 77" descr="Monitor with solid fill">
            <a:extLst>
              <a:ext uri="{FF2B5EF4-FFF2-40B4-BE49-F238E27FC236}">
                <a16:creationId xmlns:a16="http://schemas.microsoft.com/office/drawing/2014/main" id="{2B07F5B9-0E17-4F68-A86A-1C658E082D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06786" y="2954314"/>
            <a:ext cx="365201" cy="365201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02E46D-2DF9-4206-A67F-1723BCEFD1F8}"/>
              </a:ext>
            </a:extLst>
          </p:cNvPr>
          <p:cNvCxnSpPr>
            <a:cxnSpLocks/>
            <a:stCxn id="61" idx="3"/>
            <a:endCxn id="74" idx="1"/>
          </p:cNvCxnSpPr>
          <p:nvPr/>
        </p:nvCxnSpPr>
        <p:spPr>
          <a:xfrm>
            <a:off x="1915462" y="3122156"/>
            <a:ext cx="8541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1C6820D-250A-47DA-8585-1658EDFA4594}"/>
              </a:ext>
            </a:extLst>
          </p:cNvPr>
          <p:cNvCxnSpPr>
            <a:cxnSpLocks/>
            <a:stCxn id="74" idx="3"/>
            <a:endCxn id="75" idx="1"/>
          </p:cNvCxnSpPr>
          <p:nvPr/>
        </p:nvCxnSpPr>
        <p:spPr>
          <a:xfrm flipV="1">
            <a:off x="3134779" y="3115773"/>
            <a:ext cx="865805" cy="63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F735E2D-AE3F-4E3B-B569-921D79EA2200}"/>
              </a:ext>
            </a:extLst>
          </p:cNvPr>
          <p:cNvCxnSpPr>
            <a:cxnSpLocks/>
            <a:stCxn id="75" idx="3"/>
            <a:endCxn id="76" idx="1"/>
          </p:cNvCxnSpPr>
          <p:nvPr/>
        </p:nvCxnSpPr>
        <p:spPr>
          <a:xfrm>
            <a:off x="4365785" y="3115773"/>
            <a:ext cx="924177" cy="69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F68B0AA-0157-43ED-9870-23BAC0FAE581}"/>
              </a:ext>
            </a:extLst>
          </p:cNvPr>
          <p:cNvCxnSpPr>
            <a:cxnSpLocks/>
            <a:stCxn id="76" idx="3"/>
            <a:endCxn id="77" idx="1"/>
          </p:cNvCxnSpPr>
          <p:nvPr/>
        </p:nvCxnSpPr>
        <p:spPr>
          <a:xfrm>
            <a:off x="5655163" y="3122711"/>
            <a:ext cx="757808" cy="80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FEF42A8-7887-4C9B-B925-416AE01E28A7}"/>
              </a:ext>
            </a:extLst>
          </p:cNvPr>
          <p:cNvCxnSpPr>
            <a:cxnSpLocks/>
            <a:stCxn id="77" idx="3"/>
            <a:endCxn id="78" idx="1"/>
          </p:cNvCxnSpPr>
          <p:nvPr/>
        </p:nvCxnSpPr>
        <p:spPr>
          <a:xfrm>
            <a:off x="6778172" y="3130746"/>
            <a:ext cx="728614" cy="61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06A354-9ED6-458F-A4A6-81236B023D1C}"/>
              </a:ext>
            </a:extLst>
          </p:cNvPr>
          <p:cNvSpPr txBox="1"/>
          <p:nvPr/>
        </p:nvSpPr>
        <p:spPr>
          <a:xfrm>
            <a:off x="3416750" y="3287504"/>
            <a:ext cx="2822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Execute the SMR protocol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A912220-6C0D-4D5C-A2F3-CAE2FECF5762}"/>
              </a:ext>
            </a:extLst>
          </p:cNvPr>
          <p:cNvCxnSpPr>
            <a:cxnSpLocks/>
          </p:cNvCxnSpPr>
          <p:nvPr/>
        </p:nvCxnSpPr>
        <p:spPr>
          <a:xfrm>
            <a:off x="1730329" y="3313346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DFA0A98-0369-4C7E-B391-B0311B4D2DA0}"/>
              </a:ext>
            </a:extLst>
          </p:cNvPr>
          <p:cNvCxnSpPr>
            <a:cxnSpLocks/>
          </p:cNvCxnSpPr>
          <p:nvPr/>
        </p:nvCxnSpPr>
        <p:spPr>
          <a:xfrm>
            <a:off x="2961223" y="3307648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A169B0B-6D3F-4076-A9D1-EF2EC8C973BC}"/>
              </a:ext>
            </a:extLst>
          </p:cNvPr>
          <p:cNvCxnSpPr>
            <a:cxnSpLocks/>
          </p:cNvCxnSpPr>
          <p:nvPr/>
        </p:nvCxnSpPr>
        <p:spPr>
          <a:xfrm>
            <a:off x="6593039" y="3307648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9F4C5F3-8C75-430D-AA1E-F1CF385A8380}"/>
              </a:ext>
            </a:extLst>
          </p:cNvPr>
          <p:cNvCxnSpPr>
            <a:cxnSpLocks/>
          </p:cNvCxnSpPr>
          <p:nvPr/>
        </p:nvCxnSpPr>
        <p:spPr>
          <a:xfrm>
            <a:off x="7686854" y="3313346"/>
            <a:ext cx="2532" cy="476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1012B29-7FD0-4B35-A02C-2FC59D0A52CE}"/>
                  </a:ext>
                </a:extLst>
              </p:cNvPr>
              <p:cNvSpPr txBox="1"/>
              <p:nvPr/>
            </p:nvSpPr>
            <p:spPr>
              <a:xfrm>
                <a:off x="1109724" y="3798904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1012B29-7FD0-4B35-A02C-2FC59D0A5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24" y="3798904"/>
                <a:ext cx="1241209" cy="494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1C03760-ED89-4E39-A2CE-DA8338D6FD10}"/>
                  </a:ext>
                </a:extLst>
              </p:cNvPr>
              <p:cNvSpPr txBox="1"/>
              <p:nvPr/>
            </p:nvSpPr>
            <p:spPr>
              <a:xfrm>
                <a:off x="2374833" y="3784045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1C03760-ED89-4E39-A2CE-DA8338D6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833" y="3784045"/>
                <a:ext cx="1241209" cy="494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5622BC-2D8A-4D70-9FFE-545A5C172F03}"/>
                  </a:ext>
                </a:extLst>
              </p:cNvPr>
              <p:cNvSpPr txBox="1"/>
              <p:nvPr/>
            </p:nvSpPr>
            <p:spPr>
              <a:xfrm>
                <a:off x="3616042" y="3798904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5622BC-2D8A-4D70-9FFE-545A5C172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042" y="3798904"/>
                <a:ext cx="1241209" cy="494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901091-3C5A-40B3-A90F-FA20B87FF5C6}"/>
                  </a:ext>
                </a:extLst>
              </p:cNvPr>
              <p:cNvSpPr txBox="1"/>
              <p:nvPr/>
            </p:nvSpPr>
            <p:spPr>
              <a:xfrm>
                <a:off x="4897489" y="3782344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8901091-3C5A-40B3-A90F-FA20B87FF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89" y="3782344"/>
                <a:ext cx="1241209" cy="494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EA3426D-2353-46DA-8B4A-E480598313B6}"/>
                  </a:ext>
                </a:extLst>
              </p:cNvPr>
              <p:cNvSpPr txBox="1"/>
              <p:nvPr/>
            </p:nvSpPr>
            <p:spPr>
              <a:xfrm>
                <a:off x="6034067" y="3796282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EA3426D-2353-46DA-8B4A-E48059831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067" y="3796282"/>
                <a:ext cx="1241209" cy="494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BE1FD9-A156-4FB6-B1B6-2DCB2EDCD2C2}"/>
                  </a:ext>
                </a:extLst>
              </p:cNvPr>
              <p:cNvSpPr txBox="1"/>
              <p:nvPr/>
            </p:nvSpPr>
            <p:spPr>
              <a:xfrm>
                <a:off x="7159450" y="3798904"/>
                <a:ext cx="1241209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BE1FD9-A156-4FB6-B1B6-2DCB2EDCD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450" y="3798904"/>
                <a:ext cx="1241209" cy="494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71489891-66D6-449E-9C61-6DBE3E2AE90E}"/>
              </a:ext>
            </a:extLst>
          </p:cNvPr>
          <p:cNvSpPr txBox="1"/>
          <p:nvPr/>
        </p:nvSpPr>
        <p:spPr>
          <a:xfrm>
            <a:off x="552571" y="2932065"/>
            <a:ext cx="90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Replicas</a:t>
            </a:r>
          </a:p>
        </p:txBody>
      </p:sp>
    </p:spTree>
    <p:extLst>
      <p:ext uri="{BB962C8B-B14F-4D97-AF65-F5344CB8AC3E}">
        <p14:creationId xmlns:p14="http://schemas.microsoft.com/office/powerpoint/2010/main" val="1215371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7D9F-39BB-4BE1-9018-9D27491F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SMR vs. Byzantine Generals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6749-D1D0-47B0-9B48-110B6D1D8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82" y="1200151"/>
            <a:ext cx="8500303" cy="3818430"/>
          </a:xfrm>
        </p:spPr>
        <p:txBody>
          <a:bodyPr>
            <a:normAutofit/>
          </a:bodyPr>
          <a:lstStyle/>
          <a:p>
            <a:r>
              <a:rPr lang="en-US" sz="2000" b="1" dirty="0"/>
              <a:t>Single shot vs. Multi-shot</a:t>
            </a:r>
          </a:p>
          <a:p>
            <a:pPr lvl="1"/>
            <a:r>
              <a:rPr lang="en-US" sz="2000" b="1" dirty="0"/>
              <a:t>Byzantine Generals Problem </a:t>
            </a:r>
            <a:r>
              <a:rPr lang="en-US" sz="2000" dirty="0"/>
              <a:t>is single shot consensus. Each node outputs a single value.</a:t>
            </a:r>
          </a:p>
          <a:p>
            <a:pPr lvl="1"/>
            <a:r>
              <a:rPr lang="en-US" sz="2000" b="1" dirty="0"/>
              <a:t>State Machine Replication</a:t>
            </a:r>
            <a:r>
              <a:rPr lang="en-US" sz="2000" dirty="0"/>
              <a:t> is multi-shot. Each client </a:t>
            </a:r>
            <a:r>
              <a:rPr lang="en-US" sz="2000" i="1" dirty="0"/>
              <a:t>continuously</a:t>
            </a:r>
            <a:r>
              <a:rPr lang="en-US" sz="2000" dirty="0"/>
              <a:t> outputs a log, which is a sequence of transactions (values).</a:t>
            </a:r>
          </a:p>
          <a:p>
            <a:r>
              <a:rPr lang="en-US" sz="2000" b="1" dirty="0"/>
              <a:t>Who are the learners?</a:t>
            </a:r>
          </a:p>
          <a:p>
            <a:pPr lvl="1"/>
            <a:r>
              <a:rPr lang="en-US" sz="2000" dirty="0"/>
              <a:t>In </a:t>
            </a:r>
            <a:r>
              <a:rPr lang="en-US" sz="2000" b="1" dirty="0"/>
              <a:t>Byzantine Generals Problem</a:t>
            </a:r>
            <a:r>
              <a:rPr lang="en-US" sz="2000" dirty="0"/>
              <a:t>, the nodes executing the protocol are the same as the nodes that output decision values.</a:t>
            </a:r>
          </a:p>
          <a:p>
            <a:pPr lvl="1"/>
            <a:r>
              <a:rPr lang="en-US" sz="2000" dirty="0"/>
              <a:t>In </a:t>
            </a:r>
            <a:r>
              <a:rPr lang="en-US" sz="2000" b="1" dirty="0"/>
              <a:t>State Machine Replication</a:t>
            </a:r>
            <a:r>
              <a:rPr lang="en-US" sz="2000" dirty="0"/>
              <a:t>, protocol is executed by the replicas, whereas the goal is for the clients to learn the log. Replicas must ensure that the clients learn the same log.</a:t>
            </a:r>
          </a:p>
        </p:txBody>
      </p:sp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2FFE29E3-68FC-4810-AFC9-CBCB01AE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803F-06FB-4BC1-8147-D3291F8A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for SMR: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45D5D-F8C3-4808-BE05-352E76C0F5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765458" cy="34406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Concatenation 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000" b="1" dirty="0"/>
                  <a:t>): </a:t>
                </a:r>
              </a:p>
              <a:p>
                <a:r>
                  <a:rPr lang="en-US" sz="2000" dirty="0"/>
                  <a:t>Suppose we have sequences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. What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?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Prefix relation 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≼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000" b="1" dirty="0"/>
                  <a:t>): </a:t>
                </a:r>
                <a:r>
                  <a:rPr lang="en-US" sz="2000" dirty="0"/>
                  <a:t>Sequence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is said to be a prefix of sequence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, if there exists a sequence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(that is potentially empty) such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/>
                  <a:t>Suppose we have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a prefix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?</a:t>
                </a:r>
              </a:p>
              <a:p>
                <a:pPr lvl="1"/>
                <a:r>
                  <a:rPr lang="en-US" sz="2000" dirty="0"/>
                  <a:t>Yes</a:t>
                </a:r>
              </a:p>
              <a:p>
                <a:r>
                  <a:rPr lang="en-US" sz="2000" dirty="0"/>
                  <a:t>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a prefix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?</a:t>
                </a:r>
              </a:p>
              <a:p>
                <a:pPr lvl="1"/>
                <a:r>
                  <a:rPr lang="en-US" sz="2000" dirty="0"/>
                  <a:t>No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45D5D-F8C3-4808-BE05-352E76C0F5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765458" cy="3440675"/>
              </a:xfrm>
              <a:blipFill>
                <a:blip r:embed="rId3"/>
                <a:stretch>
                  <a:fillRect l="-695" t="-1064" b="-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EE94A-0299-4CD9-A001-0E4FFB9D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803F-06FB-4BC1-8147-D3291F8A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32" y="124919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Security for SMR: Definitions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EE94A-0299-4CD9-A001-0E4FFB9D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3E12305-9C84-4C68-8055-083268D68F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Two sequences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are consistent if either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is true or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is true or both statements are true. </a:t>
                </a:r>
              </a:p>
              <a:p>
                <a:pPr marL="0" indent="0">
                  <a:buNone/>
                </a:pPr>
                <a:r>
                  <a:rPr lang="en-US" sz="2000" dirty="0"/>
                  <a:t>Are these two logs consistent: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𝐴𝑙𝑖𝑐𝑒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𝐵𝑜𝑏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?</a:t>
                </a:r>
              </a:p>
              <a:p>
                <a:r>
                  <a:rPr lang="en-US" sz="2000" dirty="0"/>
                  <a:t>Yes!</a:t>
                </a:r>
              </a:p>
              <a:p>
                <a:pPr marL="0" indent="0">
                  <a:buNone/>
                </a:pPr>
                <a:r>
                  <a:rPr lang="en-US" sz="2000" dirty="0"/>
                  <a:t>What about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𝐴𝑙𝑖𝑐𝑒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𝐵𝑜𝑏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?</a:t>
                </a:r>
              </a:p>
              <a:p>
                <a:r>
                  <a:rPr lang="en-US" sz="2000" dirty="0"/>
                  <a:t>Yes!</a:t>
                </a:r>
              </a:p>
              <a:p>
                <a:pPr marL="0" indent="0">
                  <a:buNone/>
                </a:pPr>
                <a:r>
                  <a:rPr lang="en-US" sz="2000" dirty="0"/>
                  <a:t>What about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𝐴𝑙𝑖𝑐𝑒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𝐵𝑜𝑏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?</a:t>
                </a:r>
              </a:p>
              <a:p>
                <a:r>
                  <a:rPr lang="en-US" sz="2000" dirty="0"/>
                  <a:t>No!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3E12305-9C84-4C68-8055-083268D68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958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5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A62CC6-2269-4269-BA95-031FA577F479}"/>
              </a:ext>
            </a:extLst>
          </p:cNvPr>
          <p:cNvSpPr/>
          <p:nvPr/>
        </p:nvSpPr>
        <p:spPr>
          <a:xfrm>
            <a:off x="405581" y="2195692"/>
            <a:ext cx="8229600" cy="25224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E803F-06FB-4BC1-8147-D3291F8A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for SMR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45D5D-F8C3-4808-BE05-352E76C0F5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4406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/>
                  <a:t> denote the log outputted by a client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at time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/>
                  <a:t>Then, a </a:t>
                </a:r>
                <a:r>
                  <a:rPr lang="en-US" sz="2000" b="1" dirty="0"/>
                  <a:t>secure</a:t>
                </a:r>
                <a:r>
                  <a:rPr lang="en-US" sz="2000" dirty="0"/>
                  <a:t> SMR protocol satisfies the following guarantees: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Safety (Consistency): </a:t>
                </a:r>
              </a:p>
              <a:p>
                <a:pPr lvl="1"/>
                <a:r>
                  <a:rPr lang="en-US" sz="2000" dirty="0"/>
                  <a:t>For any two clients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, and times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: either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≼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 dirty="0"/>
                  <a:t> is true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≼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/>
                  <a:t> is true or both (Logs are consistent).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Liveness:</a:t>
                </a:r>
              </a:p>
              <a:p>
                <a:pPr lvl="1"/>
                <a:r>
                  <a:rPr lang="en-US" sz="2000" dirty="0"/>
                  <a:t>If a transaction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𝑡𝑥</m:t>
                    </m:r>
                  </m:oMath>
                </a14:m>
                <a:r>
                  <a:rPr lang="en-US" sz="2000" dirty="0"/>
                  <a:t> is input to an honest replica at some 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, then for all clients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, and times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𝑐𝑜𝑛𝑓</m:t>
                        </m:r>
                      </m:sub>
                    </m:sSub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𝐿𝑂𝐺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45D5D-F8C3-4808-BE05-352E76C0F5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440675"/>
              </a:xfrm>
              <a:blipFill>
                <a:blip r:embed="rId3"/>
                <a:stretch>
                  <a:fillRect l="-741" t="-532" r="-1333" b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EE94A-0299-4CD9-A001-0E4FFB9D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1BE81FC7-4462-4220-A1E3-B47AFF9E60A5}"/>
              </a:ext>
            </a:extLst>
          </p:cNvPr>
          <p:cNvSpPr/>
          <p:nvPr/>
        </p:nvSpPr>
        <p:spPr>
          <a:xfrm>
            <a:off x="6670799" y="3251636"/>
            <a:ext cx="2427890" cy="69171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 double spend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EF63FAF7-564A-4E9B-90BC-5161D636A9EE}"/>
              </a:ext>
            </a:extLst>
          </p:cNvPr>
          <p:cNvSpPr/>
          <p:nvPr/>
        </p:nvSpPr>
        <p:spPr>
          <a:xfrm>
            <a:off x="6716110" y="4155557"/>
            <a:ext cx="2427890" cy="69171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 censorship</a:t>
            </a:r>
          </a:p>
        </p:txBody>
      </p:sp>
    </p:spTree>
    <p:extLst>
      <p:ext uri="{BB962C8B-B14F-4D97-AF65-F5344CB8AC3E}">
        <p14:creationId xmlns:p14="http://schemas.microsoft.com/office/powerpoint/2010/main" val="88216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803F-06FB-4BC1-8147-D3291F8A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for SMR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EE94A-0299-4CD9-A001-0E4FFB9D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3373D-6E9C-470C-8F68-36459430DAC0}"/>
              </a:ext>
            </a:extLst>
          </p:cNvPr>
          <p:cNvSpPr/>
          <p:nvPr/>
        </p:nvSpPr>
        <p:spPr>
          <a:xfrm>
            <a:off x="4753096" y="2113252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03A27E-FC7B-444B-B559-0E2981470997}"/>
              </a:ext>
            </a:extLst>
          </p:cNvPr>
          <p:cNvSpPr/>
          <p:nvPr/>
        </p:nvSpPr>
        <p:spPr>
          <a:xfrm>
            <a:off x="4764997" y="2874208"/>
            <a:ext cx="420624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D29BB1-3C39-4B56-A810-C021A8FC8170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409045" y="2349571"/>
            <a:ext cx="355952" cy="730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ADCEEE-B7D6-41C8-95FE-4914A53DC86C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407051" y="2318992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3D5290-CA73-47AB-A933-F77A2114F065}"/>
                  </a:ext>
                </a:extLst>
              </p:cNvPr>
              <p:cNvSpPr txBox="1"/>
              <p:nvPr/>
            </p:nvSpPr>
            <p:spPr>
              <a:xfrm>
                <a:off x="4802030" y="2553661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3D5290-CA73-47AB-A933-F77A2114F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030" y="2553661"/>
                <a:ext cx="313612" cy="276999"/>
              </a:xfrm>
              <a:prstGeom prst="rect">
                <a:avLst/>
              </a:prstGeom>
              <a:blipFill>
                <a:blip r:embed="rId3"/>
                <a:stretch>
                  <a:fillRect l="-17647" r="-39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1DAE99-5EC8-42CF-9C16-92EF0E60BFF8}"/>
                  </a:ext>
                </a:extLst>
              </p:cNvPr>
              <p:cNvSpPr txBox="1"/>
              <p:nvPr/>
            </p:nvSpPr>
            <p:spPr>
              <a:xfrm>
                <a:off x="4056530" y="1767996"/>
                <a:ext cx="2228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1DAE99-5EC8-42CF-9C16-92EF0E60B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530" y="1767996"/>
                <a:ext cx="222802" cy="276999"/>
              </a:xfrm>
              <a:prstGeom prst="rect">
                <a:avLst/>
              </a:prstGeom>
              <a:blipFill>
                <a:blip r:embed="rId4"/>
                <a:stretch>
                  <a:fillRect l="-35135" r="-297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F04E433-EE89-4908-A3A5-0356C0DD7C29}"/>
              </a:ext>
            </a:extLst>
          </p:cNvPr>
          <p:cNvSpPr/>
          <p:nvPr/>
        </p:nvSpPr>
        <p:spPr>
          <a:xfrm>
            <a:off x="4000423" y="2113252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0F164B-803A-43E2-BAF4-75578D66C31B}"/>
                  </a:ext>
                </a:extLst>
              </p:cNvPr>
              <p:cNvSpPr txBox="1"/>
              <p:nvPr/>
            </p:nvSpPr>
            <p:spPr>
              <a:xfrm>
                <a:off x="4827513" y="1763776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0F164B-803A-43E2-BAF4-75578D66C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513" y="1763776"/>
                <a:ext cx="313612" cy="276999"/>
              </a:xfrm>
              <a:prstGeom prst="rect">
                <a:avLst/>
              </a:prstGeom>
              <a:blipFill>
                <a:blip r:embed="rId5"/>
                <a:stretch>
                  <a:fillRect l="-17647" r="-392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phic 18" descr="Close with solid fill">
            <a:extLst>
              <a:ext uri="{FF2B5EF4-FFF2-40B4-BE49-F238E27FC236}">
                <a16:creationId xmlns:a16="http://schemas.microsoft.com/office/drawing/2014/main" id="{4561B19C-0889-462B-AA08-6308DD0323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93674" y="1920447"/>
            <a:ext cx="1543425" cy="1543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86A3C2-1E3B-492A-B47D-5468A7305B07}"/>
                  </a:ext>
                </a:extLst>
              </p:cNvPr>
              <p:cNvSpPr txBox="1"/>
              <p:nvPr/>
            </p:nvSpPr>
            <p:spPr>
              <a:xfrm>
                <a:off x="3453599" y="2070222"/>
                <a:ext cx="1533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86A3C2-1E3B-492A-B47D-5468A7305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599" y="2070222"/>
                <a:ext cx="1533833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AFF28D-91B9-4E3C-B205-5DE575F0F313}"/>
                  </a:ext>
                </a:extLst>
              </p:cNvPr>
              <p:cNvSpPr txBox="1"/>
              <p:nvPr/>
            </p:nvSpPr>
            <p:spPr>
              <a:xfrm>
                <a:off x="4191810" y="2063067"/>
                <a:ext cx="1533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AFF28D-91B9-4E3C-B205-5DE575F0F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810" y="2063067"/>
                <a:ext cx="1533833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C86DCB-003C-4508-811C-9D095CE1242A}"/>
                  </a:ext>
                </a:extLst>
              </p:cNvPr>
              <p:cNvSpPr txBox="1"/>
              <p:nvPr/>
            </p:nvSpPr>
            <p:spPr>
              <a:xfrm>
                <a:off x="4220515" y="2824023"/>
                <a:ext cx="1533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C86DCB-003C-4508-811C-9D095CE12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515" y="2824023"/>
                <a:ext cx="1533833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2E733D9A-2788-42E5-8B4C-1B867CBF1AFD}"/>
              </a:ext>
            </a:extLst>
          </p:cNvPr>
          <p:cNvSpPr/>
          <p:nvPr/>
        </p:nvSpPr>
        <p:spPr>
          <a:xfrm>
            <a:off x="3429700" y="1878871"/>
            <a:ext cx="2300747" cy="7494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7B8A22C-FC82-439B-9751-93C1D8F4F55B}"/>
              </a:ext>
            </a:extLst>
          </p:cNvPr>
          <p:cNvSpPr/>
          <p:nvPr/>
        </p:nvSpPr>
        <p:spPr>
          <a:xfrm rot="2575878">
            <a:off x="3376843" y="2276769"/>
            <a:ext cx="2300747" cy="7494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0C3338-159A-4178-B881-E36253E85E6E}"/>
                  </a:ext>
                </a:extLst>
              </p:cNvPr>
              <p:cNvSpPr txBox="1"/>
              <p:nvPr/>
            </p:nvSpPr>
            <p:spPr>
              <a:xfrm>
                <a:off x="2276328" y="1748414"/>
                <a:ext cx="1533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𝑙𝑖𝑐𝑒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0C3338-159A-4178-B881-E36253E85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328" y="1748414"/>
                <a:ext cx="153383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E8AB1B-91A4-480D-A9EE-26F7F9E95447}"/>
                  </a:ext>
                </a:extLst>
              </p:cNvPr>
              <p:cNvSpPr txBox="1"/>
              <p:nvPr/>
            </p:nvSpPr>
            <p:spPr>
              <a:xfrm>
                <a:off x="3229057" y="2789152"/>
                <a:ext cx="1533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𝑜𝑏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E8AB1B-91A4-480D-A9EE-26F7F9E95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057" y="2789152"/>
                <a:ext cx="153383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E0C2E76-3A6B-46A4-AEB2-8A610CA016EF}"/>
              </a:ext>
            </a:extLst>
          </p:cNvPr>
          <p:cNvSpPr txBox="1"/>
          <p:nvPr/>
        </p:nvSpPr>
        <p:spPr>
          <a:xfrm>
            <a:off x="1312606" y="3826843"/>
            <a:ext cx="667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Safety violation!!</a:t>
            </a:r>
          </a:p>
        </p:txBody>
      </p:sp>
    </p:spTree>
    <p:extLst>
      <p:ext uri="{BB962C8B-B14F-4D97-AF65-F5344CB8AC3E}">
        <p14:creationId xmlns:p14="http://schemas.microsoft.com/office/powerpoint/2010/main" val="17794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15" grpId="0"/>
      <p:bldP spid="16" grpId="0" animBg="1"/>
      <p:bldP spid="17" grpId="0"/>
      <p:bldP spid="20" grpId="0"/>
      <p:bldP spid="21" grpId="0"/>
      <p:bldP spid="22" grpId="0"/>
      <p:bldP spid="23" grpId="0" animBg="1"/>
      <p:bldP spid="24" grpId="0" animBg="1"/>
      <p:bldP spid="25" grpId="0"/>
      <p:bldP spid="2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C6A886-E813-4D89-8F7E-9291B60DB3BD}"/>
              </a:ext>
            </a:extLst>
          </p:cNvPr>
          <p:cNvSpPr/>
          <p:nvPr/>
        </p:nvSpPr>
        <p:spPr>
          <a:xfrm>
            <a:off x="457200" y="2278117"/>
            <a:ext cx="8229600" cy="25224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9D106-FE6B-4C44-BDFE-3A64397629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070"/>
                <a:ext cx="8229600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Transactions are often batched into blocks to enhance throughput.</a:t>
                </a:r>
              </a:p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𝒄𝒉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denote the chain </a:t>
                </a:r>
                <a:r>
                  <a:rPr lang="en-US" sz="2000" i="1" dirty="0"/>
                  <a:t>accepted</a:t>
                </a:r>
                <a:r>
                  <a:rPr lang="en-US" sz="2000" dirty="0"/>
                  <a:t> by a client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at time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Safety (Consistency): </a:t>
                </a:r>
              </a:p>
              <a:p>
                <a:pPr lvl="1"/>
                <a:r>
                  <a:rPr lang="en-US" sz="2000" dirty="0"/>
                  <a:t>For any two clients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, and times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: either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≼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 dirty="0"/>
                  <a:t> is true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≼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/>
                  <a:t> is true or both (Chains are consistent). </a:t>
                </a:r>
              </a:p>
              <a:p>
                <a:pPr lvl="1"/>
                <a:r>
                  <a:rPr lang="en-US" sz="2000" b="1" dirty="0"/>
                  <a:t>Liveness: </a:t>
                </a:r>
                <a:r>
                  <a:rPr lang="en-US" sz="2000" dirty="0"/>
                  <a:t>If a transaction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𝑡𝑥</m:t>
                    </m:r>
                  </m:oMath>
                </a14:m>
                <a:r>
                  <a:rPr lang="en-US" sz="2000" dirty="0"/>
                  <a:t> is input to an honest replica at some 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, then for all clients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, and times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𝑐𝑜𝑛𝑓</m:t>
                        </m:r>
                      </m:sub>
                    </m:sSub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𝒄𝒉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9D106-FE6B-4C44-BDFE-3A6439762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070"/>
                <a:ext cx="8229600" cy="3818430"/>
              </a:xfrm>
              <a:blipFill>
                <a:blip r:embed="rId3"/>
                <a:stretch>
                  <a:fillRect l="-741" t="-79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0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BAE5-27C9-45D0-A19F-7BBCAC66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Byzantine Generals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E76B41-14C8-4E64-B77A-95D38C222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339959" cy="381843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Encapsulates the problem of reaching consensus.</a:t>
                </a:r>
              </a:p>
              <a:p>
                <a:r>
                  <a:rPr lang="en-US" sz="2000" dirty="0"/>
                  <a:t>Introduced by </a:t>
                </a:r>
                <a:r>
                  <a:rPr lang="en-US" sz="2000" dirty="0" err="1"/>
                  <a:t>Lamport</a:t>
                </a:r>
                <a:r>
                  <a:rPr lang="en-US" sz="2000" dirty="0"/>
                  <a:t> et al. in 1982.</a:t>
                </a:r>
              </a:p>
              <a:p>
                <a:r>
                  <a:rPr lang="en-US" sz="2000" dirty="0"/>
                  <a:t>Problem statement:</a:t>
                </a:r>
              </a:p>
              <a:p>
                <a:pPr lvl="1"/>
                <a:r>
                  <a:rPr lang="en-US" sz="2000" b="0" dirty="0"/>
                  <a:t>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generals (where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is fixed), one of which is the </a:t>
                </a:r>
                <a:r>
                  <a:rPr lang="en-US" sz="2000" i="1" dirty="0">
                    <a:solidFill>
                      <a:srgbClr val="7030A0"/>
                    </a:solidFill>
                  </a:rPr>
                  <a:t>commander</a:t>
                </a:r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Some generals are </a:t>
                </a:r>
                <a:r>
                  <a:rPr lang="en-US" sz="2000" i="1" dirty="0">
                    <a:solidFill>
                      <a:srgbClr val="00B050"/>
                    </a:solidFill>
                  </a:rPr>
                  <a:t>loyal</a:t>
                </a:r>
                <a:r>
                  <a:rPr lang="en-US" sz="2000" dirty="0"/>
                  <a:t>, and some of them can be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traitors</a:t>
                </a:r>
                <a:r>
                  <a:rPr lang="en-US" sz="2000" dirty="0"/>
                  <a:t> (including the commander). </a:t>
                </a:r>
              </a:p>
              <a:p>
                <a:pPr lvl="1"/>
                <a:r>
                  <a:rPr lang="en-US" sz="2000" dirty="0"/>
                  <a:t>The commander sends out an order that is either </a:t>
                </a:r>
                <a:r>
                  <a:rPr lang="en-US" sz="2000" i="1" dirty="0"/>
                  <a:t>attack</a:t>
                </a:r>
                <a:r>
                  <a:rPr lang="en-US" sz="2000" dirty="0"/>
                  <a:t> or </a:t>
                </a:r>
                <a:r>
                  <a:rPr lang="en-US" sz="2000" i="1" dirty="0"/>
                  <a:t>retreat</a:t>
                </a:r>
                <a:r>
                  <a:rPr lang="en-US" sz="2000" dirty="0"/>
                  <a:t> to each general.</a:t>
                </a:r>
              </a:p>
              <a:p>
                <a:pPr lvl="1"/>
                <a:r>
                  <a:rPr lang="en-US" sz="2000" dirty="0"/>
                  <a:t>If the commander is </a:t>
                </a:r>
                <a:r>
                  <a:rPr lang="en-US" sz="2000" dirty="0">
                    <a:solidFill>
                      <a:srgbClr val="00B050"/>
                    </a:solidFill>
                  </a:rPr>
                  <a:t>loyal</a:t>
                </a:r>
                <a:r>
                  <a:rPr lang="en-US" sz="2000" dirty="0"/>
                  <a:t>, it sends the </a:t>
                </a:r>
                <a:r>
                  <a:rPr lang="en-US" sz="2000" i="1" dirty="0"/>
                  <a:t>same</a:t>
                </a:r>
                <a:r>
                  <a:rPr lang="en-US" sz="2000" dirty="0"/>
                  <a:t> order to all generals.</a:t>
                </a:r>
              </a:p>
              <a:p>
                <a:pPr lvl="1"/>
                <a:r>
                  <a:rPr lang="en-US" sz="2000" dirty="0"/>
                  <a:t>All generals take an action after some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E76B41-14C8-4E64-B77A-95D38C222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339959" cy="3818430"/>
              </a:xfrm>
              <a:blipFill>
                <a:blip r:embed="rId3"/>
                <a:stretch>
                  <a:fillRect l="-658" t="-958" r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B155A-9F64-4552-9EE5-9DD4FEA66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0EA5B-B047-4D06-A830-33A0DA93FE62}"/>
              </a:ext>
            </a:extLst>
          </p:cNvPr>
          <p:cNvSpPr txBox="1"/>
          <p:nvPr/>
        </p:nvSpPr>
        <p:spPr>
          <a:xfrm>
            <a:off x="457200" y="4787749"/>
            <a:ext cx="2571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The Byzantine Generals Problem (1982)</a:t>
            </a: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112583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We want a </a:t>
                </a:r>
                <a:r>
                  <a:rPr lang="en-US" sz="1800" u="sng" dirty="0"/>
                  <a:t>SMR protocol </a:t>
                </a:r>
                <a:r>
                  <a:rPr lang="en-US" sz="1800" dirty="0"/>
                  <a:t>that is </a:t>
                </a:r>
                <a:r>
                  <a:rPr lang="en-US" sz="1800" u="sng" dirty="0"/>
                  <a:t>secure</a:t>
                </a:r>
                <a:r>
                  <a:rPr lang="en-US" sz="1800" dirty="0"/>
                  <a:t> under </a:t>
                </a:r>
                <a:r>
                  <a:rPr lang="en-US" sz="1800" u="sng" dirty="0"/>
                  <a:t>partial synchrony</a:t>
                </a:r>
                <a:r>
                  <a:rPr lang="en-US" sz="1800" dirty="0"/>
                  <a:t> with the best possible </a:t>
                </a:r>
                <a:r>
                  <a:rPr lang="en-US" sz="1800" u="sng" dirty="0"/>
                  <a:t>resilience</a:t>
                </a:r>
                <a:r>
                  <a:rPr lang="en-US" sz="1800" dirty="0"/>
                  <a:t> (for replicas) against a </a:t>
                </a:r>
                <a:r>
                  <a:rPr lang="en-US" sz="1800" u="sng" dirty="0"/>
                  <a:t>Byzantine adversary</a:t>
                </a:r>
                <a:r>
                  <a:rPr lang="en-US" sz="1800" dirty="0"/>
                  <a:t> (that controls the corrupted replicas).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/>
                  <a:t>DLS (1988): </a:t>
                </a:r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1800" dirty="0"/>
                  <a:t>, no SMR protocol can guarantee security under a partially synchronous network against a Byzantine adversary.</a:t>
                </a:r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dirty="0"/>
                  <a:t>Given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dirty="0"/>
                  <a:t>, can we obtain SMR protocol that satisfies safety and liveness under partial synchrony against a Byzantine adversary?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0A045-A9CA-40EF-9298-8A781EE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B4E286-6328-461C-A804-15E0052D8C2A}"/>
              </a:ext>
            </a:extLst>
          </p:cNvPr>
          <p:cNvSpPr txBox="1">
            <a:spLocks/>
          </p:cNvSpPr>
          <p:nvPr/>
        </p:nvSpPr>
        <p:spPr>
          <a:xfrm>
            <a:off x="457200" y="233071"/>
            <a:ext cx="8229600" cy="623097"/>
          </a:xfrm>
          <a:prstGeom prst="rect">
            <a:avLst/>
          </a:prstGeom>
        </p:spPr>
        <p:txBody>
          <a:bodyPr wrap="none"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dirty="0"/>
              <a:t>Desiderata</a:t>
            </a:r>
          </a:p>
        </p:txBody>
      </p:sp>
    </p:spTree>
    <p:extLst>
      <p:ext uri="{BB962C8B-B14F-4D97-AF65-F5344CB8AC3E}">
        <p14:creationId xmlns:p14="http://schemas.microsoft.com/office/powerpoint/2010/main" val="256228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382000" cy="381843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Time proceeds in epochs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 seconds (see the figure below).</a:t>
                </a:r>
              </a:p>
              <a:p>
                <a:r>
                  <a:rPr lang="en-US" sz="2000" dirty="0"/>
                  <a:t>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replicas, </a:t>
                </a:r>
                <a:r>
                  <a:rPr lang="en-US" sz="2000" i="1" dirty="0"/>
                  <a:t>fixed</a:t>
                </a:r>
                <a:r>
                  <a:rPr lang="en-US" sz="2000" dirty="0"/>
                  <a:t> before the protocol execution starts, and every replica knows the public keys of all other replicas (authenticated channels between replicas).</a:t>
                </a:r>
              </a:p>
              <a:p>
                <a:r>
                  <a:rPr lang="en-US" sz="2000" dirty="0"/>
                  <a:t>Each epoch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000" dirty="0"/>
                  <a:t> is assigned a leader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/>
                  <a:t> by a public hash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b="1" dirty="0"/>
                  <a:t>Blocks: </a:t>
                </a:r>
                <a:r>
                  <a:rPr lang="en-US" sz="2000" dirty="0"/>
                  <a:t>Each block is associated with an epoch.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382000" cy="3818430"/>
              </a:xfrm>
              <a:blipFill>
                <a:blip r:embed="rId3"/>
                <a:stretch>
                  <a:fillRect l="-655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6B0F7-2ACC-410E-B3FD-EECF9010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67B4AD-E537-4509-88FF-E8F52043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Autofit/>
          </a:bodyPr>
          <a:lstStyle/>
          <a:p>
            <a:r>
              <a:rPr lang="en-US" sz="4000" dirty="0"/>
              <a:t>First Attempt: Baby Streamlet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BBD98A-5E7D-4B2A-AFAB-051DBC2E55A1}"/>
              </a:ext>
            </a:extLst>
          </p:cNvPr>
          <p:cNvCxnSpPr>
            <a:cxnSpLocks/>
          </p:cNvCxnSpPr>
          <p:nvPr/>
        </p:nvCxnSpPr>
        <p:spPr>
          <a:xfrm>
            <a:off x="1774827" y="4792542"/>
            <a:ext cx="5212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25997C-9600-45E8-B3EB-3B397E881A11}"/>
              </a:ext>
            </a:extLst>
          </p:cNvPr>
          <p:cNvCxnSpPr/>
          <p:nvPr/>
        </p:nvCxnSpPr>
        <p:spPr>
          <a:xfrm>
            <a:off x="2287206" y="4682183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F696E7-1479-45E5-9D15-4530C7493A47}"/>
              </a:ext>
            </a:extLst>
          </p:cNvPr>
          <p:cNvCxnSpPr/>
          <p:nvPr/>
        </p:nvCxnSpPr>
        <p:spPr>
          <a:xfrm>
            <a:off x="4344606" y="4682183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54D577-28DA-46FF-9E40-338F43F5A6B6}"/>
              </a:ext>
            </a:extLst>
          </p:cNvPr>
          <p:cNvCxnSpPr/>
          <p:nvPr/>
        </p:nvCxnSpPr>
        <p:spPr>
          <a:xfrm>
            <a:off x="6402006" y="4682183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BA7F40-0166-4F45-BED7-CBE9A247C625}"/>
              </a:ext>
            </a:extLst>
          </p:cNvPr>
          <p:cNvCxnSpPr/>
          <p:nvPr/>
        </p:nvCxnSpPr>
        <p:spPr>
          <a:xfrm>
            <a:off x="3315906" y="4682183"/>
            <a:ext cx="0" cy="20574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1011E4-DE5D-408C-8929-AFF92CF584DB}"/>
              </a:ext>
            </a:extLst>
          </p:cNvPr>
          <p:cNvCxnSpPr/>
          <p:nvPr/>
        </p:nvCxnSpPr>
        <p:spPr>
          <a:xfrm>
            <a:off x="5373306" y="4682183"/>
            <a:ext cx="0" cy="20574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6EC9AE-D0E0-48AF-B55E-F283D6BF1684}"/>
                  </a:ext>
                </a:extLst>
              </p:cNvPr>
              <p:cNvSpPr txBox="1"/>
              <p:nvPr/>
            </p:nvSpPr>
            <p:spPr>
              <a:xfrm>
                <a:off x="2730021" y="451880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6EC9AE-D0E0-48AF-B55E-F283D6BF1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021" y="4518801"/>
                <a:ext cx="201978" cy="276999"/>
              </a:xfrm>
              <a:prstGeom prst="rect">
                <a:avLst/>
              </a:prstGeom>
              <a:blipFill>
                <a:blip r:embed="rId4"/>
                <a:stretch>
                  <a:fillRect l="-27273" r="-2424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25BE6C-C43B-4749-A22C-1A887F95E928}"/>
                  </a:ext>
                </a:extLst>
              </p:cNvPr>
              <p:cNvSpPr txBox="1"/>
              <p:nvPr/>
            </p:nvSpPr>
            <p:spPr>
              <a:xfrm>
                <a:off x="3758720" y="4536725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25BE6C-C43B-4749-A22C-1A887F95E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720" y="4536725"/>
                <a:ext cx="201978" cy="276999"/>
              </a:xfrm>
              <a:prstGeom prst="rect">
                <a:avLst/>
              </a:prstGeom>
              <a:blipFill>
                <a:blip r:embed="rId5"/>
                <a:stretch>
                  <a:fillRect l="-27273" r="-2424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275FF2-7C42-4685-B7D0-5FBE8E5E933E}"/>
                  </a:ext>
                </a:extLst>
              </p:cNvPr>
              <p:cNvSpPr txBox="1"/>
              <p:nvPr/>
            </p:nvSpPr>
            <p:spPr>
              <a:xfrm>
                <a:off x="4787420" y="451880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275FF2-7C42-4685-B7D0-5FBE8E5E9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420" y="4518801"/>
                <a:ext cx="201978" cy="276999"/>
              </a:xfrm>
              <a:prstGeom prst="rect">
                <a:avLst/>
              </a:prstGeom>
              <a:blipFill>
                <a:blip r:embed="rId6"/>
                <a:stretch>
                  <a:fillRect l="-24242" r="-2727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4D97B6-8FA6-4609-AE3B-7AB26B5A7946}"/>
                  </a:ext>
                </a:extLst>
              </p:cNvPr>
              <p:cNvSpPr txBox="1"/>
              <p:nvPr/>
            </p:nvSpPr>
            <p:spPr>
              <a:xfrm>
                <a:off x="5816119" y="4536724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4D97B6-8FA6-4609-AE3B-7AB26B5A7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119" y="4536724"/>
                <a:ext cx="201978" cy="276999"/>
              </a:xfrm>
              <a:prstGeom prst="rect">
                <a:avLst/>
              </a:prstGeom>
              <a:blipFill>
                <a:blip r:embed="rId7"/>
                <a:stretch>
                  <a:fillRect l="-24242" r="-2727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>
            <a:extLst>
              <a:ext uri="{FF2B5EF4-FFF2-40B4-BE49-F238E27FC236}">
                <a16:creationId xmlns:a16="http://schemas.microsoft.com/office/drawing/2014/main" id="{151DEDA0-36D3-4DE3-93E8-3EE241B2B8BF}"/>
              </a:ext>
            </a:extLst>
          </p:cNvPr>
          <p:cNvSpPr/>
          <p:nvPr/>
        </p:nvSpPr>
        <p:spPr>
          <a:xfrm rot="5400000">
            <a:off x="3190517" y="3393745"/>
            <a:ext cx="250778" cy="205739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7071811E-C782-496A-A64F-0DFADA573F1E}"/>
              </a:ext>
            </a:extLst>
          </p:cNvPr>
          <p:cNvSpPr/>
          <p:nvPr/>
        </p:nvSpPr>
        <p:spPr>
          <a:xfrm rot="5400000">
            <a:off x="5247917" y="3399127"/>
            <a:ext cx="250778" cy="205739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A8EB85-52AE-48BE-819C-4DA78808446F}"/>
                  </a:ext>
                </a:extLst>
              </p:cNvPr>
              <p:cNvSpPr txBox="1"/>
              <p:nvPr/>
            </p:nvSpPr>
            <p:spPr>
              <a:xfrm>
                <a:off x="2991843" y="3763368"/>
                <a:ext cx="6481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  <a:p>
                <a:pPr algn="ctr"/>
                <a:r>
                  <a:rPr lang="en-US" sz="1400" dirty="0"/>
                  <a:t>epoch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A8EB85-52AE-48BE-819C-4DA788084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843" y="3763368"/>
                <a:ext cx="648126" cy="430887"/>
              </a:xfrm>
              <a:prstGeom prst="rect">
                <a:avLst/>
              </a:prstGeom>
              <a:blipFill>
                <a:blip r:embed="rId8"/>
                <a:stretch>
                  <a:fillRect l="-15094" r="-3774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7558AC-C942-49D3-B3F1-416389208C1A}"/>
                  </a:ext>
                </a:extLst>
              </p:cNvPr>
              <p:cNvSpPr txBox="1"/>
              <p:nvPr/>
            </p:nvSpPr>
            <p:spPr>
              <a:xfrm>
                <a:off x="4901029" y="3763368"/>
                <a:ext cx="9445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  <a:p>
                <a:pPr algn="ctr"/>
                <a:r>
                  <a:rPr lang="en-US" sz="1400" dirty="0"/>
                  <a:t>epoch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7558AC-C942-49D3-B3F1-416389208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029" y="3763368"/>
                <a:ext cx="944554" cy="430887"/>
              </a:xfrm>
              <a:prstGeom prst="rect">
                <a:avLst/>
              </a:prstGeom>
              <a:blipFill>
                <a:blip r:embed="rId9"/>
                <a:stretch>
                  <a:fillRect l="-10968" r="-5806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FA590B-C9EC-4F08-A88F-C0319D425ED2}"/>
                  </a:ext>
                </a:extLst>
              </p:cNvPr>
              <p:cNvSpPr txBox="1"/>
              <p:nvPr/>
            </p:nvSpPr>
            <p:spPr>
              <a:xfrm>
                <a:off x="6950639" y="4547834"/>
                <a:ext cx="3441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FA590B-C9EC-4F08-A88F-C0319D425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639" y="4547834"/>
                <a:ext cx="34412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8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At each epoch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=1, 2, . . .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b="1" dirty="0"/>
                  <a:t>Propose:</a:t>
                </a:r>
                <a:r>
                  <a:rPr lang="en-US" sz="1800" dirty="0"/>
                  <a:t> At the beginning of epoch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1800" dirty="0"/>
                  <a:t>identifies the longest chain that it has seen so far and proposes a new block with epoch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800" dirty="0"/>
                  <a:t> extending the longest chain.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/>
                  <a:t>Finalization rule: </a:t>
                </a:r>
                <a:r>
                  <a:rPr lang="en-US" sz="1800" dirty="0"/>
                  <a:t>A 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replica</a:t>
                </a:r>
                <a:r>
                  <a:rPr lang="en-US" sz="1800" dirty="0"/>
                  <a:t> </a:t>
                </a:r>
                <a:r>
                  <a:rPr lang="en-US" sz="1800" i="1" dirty="0"/>
                  <a:t>finalizes</a:t>
                </a:r>
                <a:r>
                  <a:rPr lang="en-US" sz="1800" dirty="0"/>
                  <a:t> the block (and its prefix) at the tip of the longest chain. If there are multiple such blocks, it finalizes the one with the smaller epoch.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:r>
                  <a:rPr lang="en-US" sz="1800" dirty="0"/>
                  <a:t>What does finalize mean?</a:t>
                </a:r>
              </a:p>
              <a:p>
                <a:pPr marL="0" indent="0" algn="ctr">
                  <a:buNone/>
                </a:pPr>
                <a:r>
                  <a:rPr lang="en-US" sz="1800" dirty="0"/>
                  <a:t>It means that the 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replica</a:t>
                </a:r>
                <a:r>
                  <a:rPr lang="en-US" sz="1800" dirty="0"/>
                  <a:t> accepts the finalized chain… </a:t>
                </a:r>
              </a:p>
              <a:p>
                <a:pPr marL="0" indent="0" algn="ctr">
                  <a:buNone/>
                </a:pPr>
                <a:r>
                  <a:rPr lang="en-US" sz="1800" dirty="0"/>
                  <a:t>and </a:t>
                </a:r>
                <a:r>
                  <a:rPr lang="en-US" sz="1800" u="sng" dirty="0"/>
                  <a:t>decides the transactions in that chain as its log</a:t>
                </a:r>
                <a:r>
                  <a:rPr lang="en-US" sz="1800" dirty="0"/>
                  <a:t>!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0A045-A9CA-40EF-9298-8A781EE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EE9046-9A56-445A-A061-DDEBAD27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Autofit/>
          </a:bodyPr>
          <a:lstStyle/>
          <a:p>
            <a:r>
              <a:rPr lang="en-US" sz="4000" dirty="0"/>
              <a:t>First Attempt: Baby Streamlet</a:t>
            </a:r>
          </a:p>
        </p:txBody>
      </p:sp>
    </p:spTree>
    <p:extLst>
      <p:ext uri="{BB962C8B-B14F-4D97-AF65-F5344CB8AC3E}">
        <p14:creationId xmlns:p14="http://schemas.microsoft.com/office/powerpoint/2010/main" val="64146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0A045-A9CA-40EF-9298-8A781EE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EE9046-9A56-445A-A061-DDEBAD27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Autofit/>
          </a:bodyPr>
          <a:lstStyle/>
          <a:p>
            <a:r>
              <a:rPr lang="en-US" sz="4000" dirty="0"/>
              <a:t>First Attempt: Baby Streamlet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12E96D-4791-4349-83BE-F7FBE616D6BA}"/>
              </a:ext>
            </a:extLst>
          </p:cNvPr>
          <p:cNvCxnSpPr>
            <a:cxnSpLocks/>
          </p:cNvCxnSpPr>
          <p:nvPr/>
        </p:nvCxnSpPr>
        <p:spPr>
          <a:xfrm>
            <a:off x="363793" y="1812758"/>
            <a:ext cx="6565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3D8B9B-39B4-4EA1-A639-9B704014C99B}"/>
              </a:ext>
            </a:extLst>
          </p:cNvPr>
          <p:cNvCxnSpPr/>
          <p:nvPr/>
        </p:nvCxnSpPr>
        <p:spPr>
          <a:xfrm>
            <a:off x="553593" y="1730743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F5CB0E-ED42-4630-A1AD-72AB29331ED6}"/>
              </a:ext>
            </a:extLst>
          </p:cNvPr>
          <p:cNvCxnSpPr/>
          <p:nvPr/>
        </p:nvCxnSpPr>
        <p:spPr>
          <a:xfrm>
            <a:off x="2610993" y="1730743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E2F489-5C38-4EA7-87B3-0AB8B3357A24}"/>
              </a:ext>
            </a:extLst>
          </p:cNvPr>
          <p:cNvCxnSpPr/>
          <p:nvPr/>
        </p:nvCxnSpPr>
        <p:spPr>
          <a:xfrm>
            <a:off x="4668393" y="1730743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F0A8ED-4F7C-4BC5-9C4E-F89E432E1F53}"/>
              </a:ext>
            </a:extLst>
          </p:cNvPr>
          <p:cNvCxnSpPr/>
          <p:nvPr/>
        </p:nvCxnSpPr>
        <p:spPr>
          <a:xfrm>
            <a:off x="1582293" y="1730743"/>
            <a:ext cx="0" cy="20574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5E7381-2A3D-4C1E-9E94-4A4E0E5ABA68}"/>
              </a:ext>
            </a:extLst>
          </p:cNvPr>
          <p:cNvCxnSpPr/>
          <p:nvPr/>
        </p:nvCxnSpPr>
        <p:spPr>
          <a:xfrm>
            <a:off x="3639693" y="1730743"/>
            <a:ext cx="0" cy="20574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AD3B49-A132-450F-8129-65B2DBEC5F1A}"/>
                  </a:ext>
                </a:extLst>
              </p:cNvPr>
              <p:cNvSpPr txBox="1"/>
              <p:nvPr/>
            </p:nvSpPr>
            <p:spPr>
              <a:xfrm>
                <a:off x="996408" y="156736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AD3B49-A132-450F-8129-65B2DBEC5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08" y="1567361"/>
                <a:ext cx="201978" cy="276999"/>
              </a:xfrm>
              <a:prstGeom prst="rect">
                <a:avLst/>
              </a:prstGeom>
              <a:blipFill>
                <a:blip r:embed="rId2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B04982-13E5-497E-850B-7446F8042FBC}"/>
                  </a:ext>
                </a:extLst>
              </p:cNvPr>
              <p:cNvSpPr txBox="1"/>
              <p:nvPr/>
            </p:nvSpPr>
            <p:spPr>
              <a:xfrm>
                <a:off x="2025107" y="1585285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B04982-13E5-497E-850B-7446F8042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107" y="1585285"/>
                <a:ext cx="201978" cy="276999"/>
              </a:xfrm>
              <a:prstGeom prst="rect">
                <a:avLst/>
              </a:prstGeom>
              <a:blipFill>
                <a:blip r:embed="rId3"/>
                <a:stretch>
                  <a:fillRect l="-24242" r="-2727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0EEDDE-632C-4C62-9359-851FDCADB3AE}"/>
                  </a:ext>
                </a:extLst>
              </p:cNvPr>
              <p:cNvSpPr txBox="1"/>
              <p:nvPr/>
            </p:nvSpPr>
            <p:spPr>
              <a:xfrm>
                <a:off x="3053807" y="156736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0EEDDE-632C-4C62-9359-851FDCADB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807" y="1567361"/>
                <a:ext cx="201978" cy="276999"/>
              </a:xfrm>
              <a:prstGeom prst="rect">
                <a:avLst/>
              </a:prstGeom>
              <a:blipFill>
                <a:blip r:embed="rId4"/>
                <a:stretch>
                  <a:fillRect l="-27273" r="-2424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10D45A-5E1E-4787-8EF5-DBDA74156CE5}"/>
                  </a:ext>
                </a:extLst>
              </p:cNvPr>
              <p:cNvSpPr txBox="1"/>
              <p:nvPr/>
            </p:nvSpPr>
            <p:spPr>
              <a:xfrm>
                <a:off x="4082506" y="1567360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10D45A-5E1E-4787-8EF5-DBDA74156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506" y="1567360"/>
                <a:ext cx="201978" cy="276999"/>
              </a:xfrm>
              <a:prstGeom prst="rect">
                <a:avLst/>
              </a:prstGeom>
              <a:blipFill>
                <a:blip r:embed="rId5"/>
                <a:stretch>
                  <a:fillRect l="-27273" r="-2424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>
            <a:extLst>
              <a:ext uri="{FF2B5EF4-FFF2-40B4-BE49-F238E27FC236}">
                <a16:creationId xmlns:a16="http://schemas.microsoft.com/office/drawing/2014/main" id="{FB30A731-2DA2-4481-A813-E6F325B8C14B}"/>
              </a:ext>
            </a:extLst>
          </p:cNvPr>
          <p:cNvSpPr/>
          <p:nvPr/>
        </p:nvSpPr>
        <p:spPr>
          <a:xfrm rot="5400000">
            <a:off x="1456904" y="442305"/>
            <a:ext cx="250778" cy="205739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343114D7-78CA-4524-B80F-873A9490D0BC}"/>
              </a:ext>
            </a:extLst>
          </p:cNvPr>
          <p:cNvSpPr/>
          <p:nvPr/>
        </p:nvSpPr>
        <p:spPr>
          <a:xfrm rot="5400000">
            <a:off x="3514304" y="447687"/>
            <a:ext cx="250778" cy="205739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517CD0-7504-45C9-ADB5-BE6283309B55}"/>
                  </a:ext>
                </a:extLst>
              </p:cNvPr>
              <p:cNvSpPr txBox="1"/>
              <p:nvPr/>
            </p:nvSpPr>
            <p:spPr>
              <a:xfrm>
                <a:off x="1260677" y="1068014"/>
                <a:ext cx="6307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epoch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517CD0-7504-45C9-ADB5-BE6283309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77" y="1068014"/>
                <a:ext cx="630750" cy="215444"/>
              </a:xfrm>
              <a:prstGeom prst="rect">
                <a:avLst/>
              </a:prstGeom>
              <a:blipFill>
                <a:blip r:embed="rId6"/>
                <a:stretch>
                  <a:fillRect l="-17476" t="-25000" r="-4854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BD2389-7FE0-43DB-B6F6-90FAE5C6253C}"/>
                  </a:ext>
                </a:extLst>
              </p:cNvPr>
              <p:cNvSpPr txBox="1"/>
              <p:nvPr/>
            </p:nvSpPr>
            <p:spPr>
              <a:xfrm>
                <a:off x="3170808" y="1080270"/>
                <a:ext cx="9445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epoch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BD2389-7FE0-43DB-B6F6-90FAE5C62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808" y="1080270"/>
                <a:ext cx="944554" cy="215444"/>
              </a:xfrm>
              <a:prstGeom prst="rect">
                <a:avLst/>
              </a:prstGeom>
              <a:blipFill>
                <a:blip r:embed="rId7"/>
                <a:stretch>
                  <a:fillRect l="-11613" t="-25000" r="-5161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8F00A024-9DC1-4137-80D6-B6B1F8C15667}"/>
              </a:ext>
            </a:extLst>
          </p:cNvPr>
          <p:cNvSpPr/>
          <p:nvPr/>
        </p:nvSpPr>
        <p:spPr>
          <a:xfrm>
            <a:off x="3958032" y="3059082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EC6485-0528-4D80-B13A-8D28CF2E629C}"/>
              </a:ext>
            </a:extLst>
          </p:cNvPr>
          <p:cNvSpPr/>
          <p:nvPr/>
        </p:nvSpPr>
        <p:spPr>
          <a:xfrm>
            <a:off x="4814179" y="3874983"/>
            <a:ext cx="420624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e+2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F436D3-6D21-4CC7-A91B-C79474517611}"/>
              </a:ext>
            </a:extLst>
          </p:cNvPr>
          <p:cNvCxnSpPr>
            <a:cxnSpLocks/>
            <a:stCxn id="63" idx="1"/>
            <a:endCxn id="20" idx="3"/>
          </p:cNvCxnSpPr>
          <p:nvPr/>
        </p:nvCxnSpPr>
        <p:spPr>
          <a:xfrm flipH="1" flipV="1">
            <a:off x="4369512" y="3264822"/>
            <a:ext cx="431226" cy="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5F8FD4-A056-4666-893B-0640CE697F80}"/>
              </a:ext>
            </a:extLst>
          </p:cNvPr>
          <p:cNvCxnSpPr>
            <a:cxnSpLocks/>
            <a:stCxn id="20" idx="1"/>
            <a:endCxn id="47" idx="3"/>
          </p:cNvCxnSpPr>
          <p:nvPr/>
        </p:nvCxnSpPr>
        <p:spPr>
          <a:xfrm flipH="1" flipV="1">
            <a:off x="3519253" y="3261117"/>
            <a:ext cx="438779" cy="3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651A8BA-FBB3-44B2-83ED-8984F6C13A1F}"/>
              </a:ext>
            </a:extLst>
          </p:cNvPr>
          <p:cNvSpPr txBox="1"/>
          <p:nvPr/>
        </p:nvSpPr>
        <p:spPr>
          <a:xfrm>
            <a:off x="2376660" y="3032973"/>
            <a:ext cx="29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DD2D817-EF78-45E3-BC9A-4C2BD6B103FC}"/>
                  </a:ext>
                </a:extLst>
              </p:cNvPr>
              <p:cNvSpPr txBox="1"/>
              <p:nvPr/>
            </p:nvSpPr>
            <p:spPr>
              <a:xfrm>
                <a:off x="4872623" y="3534723"/>
                <a:ext cx="3037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DD2D817-EF78-45E3-BC9A-4C2BD6B10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623" y="3534723"/>
                <a:ext cx="303736" cy="276999"/>
              </a:xfrm>
              <a:prstGeom prst="rect">
                <a:avLst/>
              </a:prstGeom>
              <a:blipFill>
                <a:blip r:embed="rId8"/>
                <a:stretch>
                  <a:fillRect l="-16000" r="-600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1B11DD-733A-436D-A54D-F79C95B5D0D6}"/>
                  </a:ext>
                </a:extLst>
              </p:cNvPr>
              <p:cNvSpPr txBox="1"/>
              <p:nvPr/>
            </p:nvSpPr>
            <p:spPr>
              <a:xfrm>
                <a:off x="3176359" y="2706510"/>
                <a:ext cx="2228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1B11DD-733A-436D-A54D-F79C95B5D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359" y="2706510"/>
                <a:ext cx="222802" cy="276999"/>
              </a:xfrm>
              <a:prstGeom prst="rect">
                <a:avLst/>
              </a:prstGeom>
              <a:blipFill>
                <a:blip r:embed="rId9"/>
                <a:stretch>
                  <a:fillRect l="-35135" r="-2973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7CF648C-90E0-48EE-833D-14F2D55A5A02}"/>
              </a:ext>
            </a:extLst>
          </p:cNvPr>
          <p:cNvSpPr txBox="1"/>
          <p:nvPr/>
        </p:nvSpPr>
        <p:spPr>
          <a:xfrm flipH="1">
            <a:off x="4030499" y="3125306"/>
            <a:ext cx="2588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E170FF-6B9C-48C1-9F7B-20AC88E59365}"/>
              </a:ext>
            </a:extLst>
          </p:cNvPr>
          <p:cNvSpPr/>
          <p:nvPr/>
        </p:nvSpPr>
        <p:spPr>
          <a:xfrm>
            <a:off x="3120252" y="3051766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5D93344-D066-4E83-8CB4-831F0432D2D1}"/>
              </a:ext>
            </a:extLst>
          </p:cNvPr>
          <p:cNvCxnSpPr>
            <a:cxnSpLocks/>
          </p:cNvCxnSpPr>
          <p:nvPr/>
        </p:nvCxnSpPr>
        <p:spPr>
          <a:xfrm flipH="1">
            <a:off x="2766579" y="3260925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EB59D8A-F0A5-4903-9080-12905DF08940}"/>
                  </a:ext>
                </a:extLst>
              </p:cNvPr>
              <p:cNvSpPr txBox="1"/>
              <p:nvPr/>
            </p:nvSpPr>
            <p:spPr>
              <a:xfrm>
                <a:off x="4024292" y="2713017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EB59D8A-F0A5-4903-9080-12905DF08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292" y="2713017"/>
                <a:ext cx="313612" cy="276999"/>
              </a:xfrm>
              <a:prstGeom prst="rect">
                <a:avLst/>
              </a:prstGeom>
              <a:blipFill>
                <a:blip r:embed="rId10"/>
                <a:stretch>
                  <a:fillRect l="-15385" r="-384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row: Right 32">
            <a:extLst>
              <a:ext uri="{FF2B5EF4-FFF2-40B4-BE49-F238E27FC236}">
                <a16:creationId xmlns:a16="http://schemas.microsoft.com/office/drawing/2014/main" id="{9377EF84-7BCC-4764-A5F5-8289156884B0}"/>
              </a:ext>
            </a:extLst>
          </p:cNvPr>
          <p:cNvSpPr/>
          <p:nvPr/>
        </p:nvSpPr>
        <p:spPr>
          <a:xfrm rot="16200000">
            <a:off x="401363" y="2143961"/>
            <a:ext cx="304460" cy="15820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9AAC3D0F-91D2-4749-8D5E-C2C71082A16D}"/>
              </a:ext>
            </a:extLst>
          </p:cNvPr>
          <p:cNvSpPr/>
          <p:nvPr/>
        </p:nvSpPr>
        <p:spPr>
          <a:xfrm rot="16200000">
            <a:off x="2458763" y="2143961"/>
            <a:ext cx="304460" cy="15820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3DF4F2-E386-4B4A-A74A-F3904F1C7F57}"/>
              </a:ext>
            </a:extLst>
          </p:cNvPr>
          <p:cNvSpPr txBox="1"/>
          <p:nvPr/>
        </p:nvSpPr>
        <p:spPr>
          <a:xfrm>
            <a:off x="181897" y="2375190"/>
            <a:ext cx="859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propose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81228A-C074-4E29-ABC4-0E76017625CA}"/>
              </a:ext>
            </a:extLst>
          </p:cNvPr>
          <p:cNvSpPr txBox="1"/>
          <p:nvPr/>
        </p:nvSpPr>
        <p:spPr>
          <a:xfrm>
            <a:off x="2254217" y="2387014"/>
            <a:ext cx="859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propose</a:t>
            </a:r>
          </a:p>
        </p:txBody>
      </p:sp>
      <p:pic>
        <p:nvPicPr>
          <p:cNvPr id="45" name="Graphic 44" descr="Checkmark with solid fill">
            <a:extLst>
              <a:ext uri="{FF2B5EF4-FFF2-40B4-BE49-F238E27FC236}">
                <a16:creationId xmlns:a16="http://schemas.microsoft.com/office/drawing/2014/main" id="{6CB3AFCE-AE13-4D74-9179-37E76CD7B1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72494" y="3089287"/>
            <a:ext cx="377378" cy="377378"/>
          </a:xfrm>
          <a:prstGeom prst="rect">
            <a:avLst/>
          </a:prstGeom>
        </p:spPr>
      </p:pic>
      <p:pic>
        <p:nvPicPr>
          <p:cNvPr id="46" name="Graphic 45" descr="Close with solid fill">
            <a:extLst>
              <a:ext uri="{FF2B5EF4-FFF2-40B4-BE49-F238E27FC236}">
                <a16:creationId xmlns:a16="http://schemas.microsoft.com/office/drawing/2014/main" id="{279589D0-860A-4E86-8F4C-ADF30737B6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39682" y="3874717"/>
            <a:ext cx="395121" cy="411480"/>
          </a:xfrm>
          <a:prstGeom prst="rect">
            <a:avLst/>
          </a:prstGeom>
        </p:spPr>
      </p:pic>
      <p:pic>
        <p:nvPicPr>
          <p:cNvPr id="47" name="Graphic 46" descr="Checkmark with solid fill">
            <a:extLst>
              <a:ext uri="{FF2B5EF4-FFF2-40B4-BE49-F238E27FC236}">
                <a16:creationId xmlns:a16="http://schemas.microsoft.com/office/drawing/2014/main" id="{71E35669-791A-4E3F-A233-E487590B3C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1875" y="3072428"/>
            <a:ext cx="377378" cy="377378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E52E798-4386-4203-830B-7D653E43A3B5}"/>
              </a:ext>
            </a:extLst>
          </p:cNvPr>
          <p:cNvCxnSpPr/>
          <p:nvPr/>
        </p:nvCxnSpPr>
        <p:spPr>
          <a:xfrm>
            <a:off x="6740713" y="1731786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26C9D1E-900C-4A44-AE7D-C521C82D40C1}"/>
              </a:ext>
            </a:extLst>
          </p:cNvPr>
          <p:cNvCxnSpPr/>
          <p:nvPr/>
        </p:nvCxnSpPr>
        <p:spPr>
          <a:xfrm>
            <a:off x="5712013" y="1731786"/>
            <a:ext cx="0" cy="20574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0CF1B1-0ACF-4562-B7D3-7C8F411CC7C8}"/>
                  </a:ext>
                </a:extLst>
              </p:cNvPr>
              <p:cNvSpPr txBox="1"/>
              <p:nvPr/>
            </p:nvSpPr>
            <p:spPr>
              <a:xfrm>
                <a:off x="5126127" y="1568404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0CF1B1-0ACF-4562-B7D3-7C8F411CC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27" y="1568404"/>
                <a:ext cx="201978" cy="276999"/>
              </a:xfrm>
              <a:prstGeom prst="rect">
                <a:avLst/>
              </a:prstGeom>
              <a:blipFill>
                <a:blip r:embed="rId15"/>
                <a:stretch>
                  <a:fillRect l="-27273" r="-2424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1D51AD3-BC84-479E-B100-D5E657DAF491}"/>
                  </a:ext>
                </a:extLst>
              </p:cNvPr>
              <p:cNvSpPr txBox="1"/>
              <p:nvPr/>
            </p:nvSpPr>
            <p:spPr>
              <a:xfrm>
                <a:off x="6154826" y="1586327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1D51AD3-BC84-479E-B100-D5E657DAF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826" y="1586327"/>
                <a:ext cx="201978" cy="276999"/>
              </a:xfrm>
              <a:prstGeom prst="rect">
                <a:avLst/>
              </a:prstGeom>
              <a:blipFill>
                <a:blip r:embed="rId16"/>
                <a:stretch>
                  <a:fillRect l="-27273" r="-2424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Left Brace 47">
            <a:extLst>
              <a:ext uri="{FF2B5EF4-FFF2-40B4-BE49-F238E27FC236}">
                <a16:creationId xmlns:a16="http://schemas.microsoft.com/office/drawing/2014/main" id="{01CACB65-6E92-440D-8C18-BF9DBB9B48D2}"/>
              </a:ext>
            </a:extLst>
          </p:cNvPr>
          <p:cNvSpPr/>
          <p:nvPr/>
        </p:nvSpPr>
        <p:spPr>
          <a:xfrm rot="5400000">
            <a:off x="5571704" y="447687"/>
            <a:ext cx="250778" cy="205739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DEECA3C-FB3B-4E2E-AE45-8A5B8F2C4236}"/>
                  </a:ext>
                </a:extLst>
              </p:cNvPr>
              <p:cNvSpPr txBox="1"/>
              <p:nvPr/>
            </p:nvSpPr>
            <p:spPr>
              <a:xfrm>
                <a:off x="5243128" y="1081313"/>
                <a:ext cx="9445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epoch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DEECA3C-FB3B-4E2E-AE45-8A5B8F2C4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128" y="1081313"/>
                <a:ext cx="944554" cy="215444"/>
              </a:xfrm>
              <a:prstGeom prst="rect">
                <a:avLst/>
              </a:prstGeom>
              <a:blipFill>
                <a:blip r:embed="rId17"/>
                <a:stretch>
                  <a:fillRect l="-11613" t="-25000" r="-5161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row: Right 49">
            <a:extLst>
              <a:ext uri="{FF2B5EF4-FFF2-40B4-BE49-F238E27FC236}">
                <a16:creationId xmlns:a16="http://schemas.microsoft.com/office/drawing/2014/main" id="{1F415D67-6C71-4A15-9DFD-E2E2572AA9C2}"/>
              </a:ext>
            </a:extLst>
          </p:cNvPr>
          <p:cNvSpPr/>
          <p:nvPr/>
        </p:nvSpPr>
        <p:spPr>
          <a:xfrm rot="16200000">
            <a:off x="4531083" y="2145004"/>
            <a:ext cx="304460" cy="15820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BD6DC6-DD4E-45FE-9073-7F2F8F9B0388}"/>
              </a:ext>
            </a:extLst>
          </p:cNvPr>
          <p:cNvSpPr txBox="1"/>
          <p:nvPr/>
        </p:nvSpPr>
        <p:spPr>
          <a:xfrm>
            <a:off x="4326537" y="2388057"/>
            <a:ext cx="859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propose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3BFD72A-0A45-4B40-9951-06757AFC15C3}"/>
              </a:ext>
            </a:extLst>
          </p:cNvPr>
          <p:cNvSpPr/>
          <p:nvPr/>
        </p:nvSpPr>
        <p:spPr>
          <a:xfrm>
            <a:off x="4800738" y="3059982"/>
            <a:ext cx="420624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2D143C6-2E6A-4D1B-98ED-0484B9D6EDD1}"/>
                  </a:ext>
                </a:extLst>
              </p:cNvPr>
              <p:cNvSpPr txBox="1"/>
              <p:nvPr/>
            </p:nvSpPr>
            <p:spPr>
              <a:xfrm>
                <a:off x="4896580" y="2742628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2D143C6-2E6A-4D1B-98ED-0484B9D6E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580" y="2742628"/>
                <a:ext cx="313612" cy="276999"/>
              </a:xfrm>
              <a:prstGeom prst="rect">
                <a:avLst/>
              </a:prstGeom>
              <a:blipFill>
                <a:blip r:embed="rId21"/>
                <a:stretch>
                  <a:fillRect l="-15385" r="-384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EF4E99B-87BC-4F81-8767-7E317C2F8BAA}"/>
              </a:ext>
            </a:extLst>
          </p:cNvPr>
          <p:cNvCxnSpPr>
            <a:cxnSpLocks/>
            <a:stCxn id="21" idx="1"/>
            <a:endCxn id="20" idx="3"/>
          </p:cNvCxnSpPr>
          <p:nvPr/>
        </p:nvCxnSpPr>
        <p:spPr>
          <a:xfrm flipH="1" flipV="1">
            <a:off x="4369512" y="3264822"/>
            <a:ext cx="444667" cy="815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5" name="Graphic 84" descr="Checkmark with solid fill">
            <a:extLst>
              <a:ext uri="{FF2B5EF4-FFF2-40B4-BE49-F238E27FC236}">
                <a16:creationId xmlns:a16="http://schemas.microsoft.com/office/drawing/2014/main" id="{C04C3957-8268-4FA9-9D29-9CF17072A4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04465" y="3082622"/>
            <a:ext cx="377378" cy="377378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444EDE2-C288-4B34-A8D1-F8E056C6AA24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5024491" y="4286463"/>
            <a:ext cx="2823" cy="44663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62078B3-A445-4F93-A33C-B424A5D7C44C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4161183" y="3466665"/>
            <a:ext cx="19915" cy="120674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0DA94BB-BC11-4F26-AABA-32BF7C2604D3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3311585" y="3463246"/>
            <a:ext cx="14407" cy="126985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B675ADEE-5E94-4EAF-9EED-B50C6450E9B4}"/>
              </a:ext>
            </a:extLst>
          </p:cNvPr>
          <p:cNvSpPr txBox="1"/>
          <p:nvPr/>
        </p:nvSpPr>
        <p:spPr>
          <a:xfrm>
            <a:off x="2213526" y="4733096"/>
            <a:ext cx="859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Heights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E4D1541-6281-4138-89C9-6750A81F2355}"/>
              </a:ext>
            </a:extLst>
          </p:cNvPr>
          <p:cNvSpPr txBox="1"/>
          <p:nvPr/>
        </p:nvSpPr>
        <p:spPr>
          <a:xfrm>
            <a:off x="2896141" y="4742564"/>
            <a:ext cx="859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CE39CDD-E67A-4DD0-BC2D-5D566F85B13F}"/>
              </a:ext>
            </a:extLst>
          </p:cNvPr>
          <p:cNvSpPr txBox="1"/>
          <p:nvPr/>
        </p:nvSpPr>
        <p:spPr>
          <a:xfrm>
            <a:off x="3908053" y="4741664"/>
            <a:ext cx="859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h+1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5DA613B-32AC-4C05-BE80-DB9439AD05C3}"/>
              </a:ext>
            </a:extLst>
          </p:cNvPr>
          <p:cNvSpPr txBox="1"/>
          <p:nvPr/>
        </p:nvSpPr>
        <p:spPr>
          <a:xfrm>
            <a:off x="4756388" y="4742564"/>
            <a:ext cx="859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h+2</a:t>
            </a:r>
          </a:p>
        </p:txBody>
      </p:sp>
    </p:spTree>
    <p:extLst>
      <p:ext uri="{BB962C8B-B14F-4D97-AF65-F5344CB8AC3E}">
        <p14:creationId xmlns:p14="http://schemas.microsoft.com/office/powerpoint/2010/main" val="22224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4" grpId="0"/>
      <p:bldP spid="25" grpId="0"/>
      <p:bldP spid="28" grpId="0"/>
      <p:bldP spid="29" grpId="0"/>
      <p:bldP spid="30" grpId="0" animBg="1"/>
      <p:bldP spid="32" grpId="0"/>
      <p:bldP spid="33" grpId="0" animBg="1"/>
      <p:bldP spid="33" grpId="1" animBg="1"/>
      <p:bldP spid="35" grpId="0" animBg="1"/>
      <p:bldP spid="35" grpId="1" animBg="1"/>
      <p:bldP spid="37" grpId="0"/>
      <p:bldP spid="37" grpId="1"/>
      <p:bldP spid="39" grpId="0"/>
      <p:bldP spid="39" grpId="1"/>
      <p:bldP spid="43" grpId="0"/>
      <p:bldP spid="44" grpId="0"/>
      <p:bldP spid="48" grpId="0" animBg="1"/>
      <p:bldP spid="49" grpId="0"/>
      <p:bldP spid="50" grpId="0" animBg="1"/>
      <p:bldP spid="50" grpId="1" animBg="1"/>
      <p:bldP spid="51" grpId="0"/>
      <p:bldP spid="51" grpId="1"/>
      <p:bldP spid="63" grpId="0" animBg="1"/>
      <p:bldP spid="64" grpId="0"/>
      <p:bldP spid="92" grpId="0"/>
      <p:bldP spid="93" grpId="0"/>
      <p:bldP spid="94" grpId="0"/>
      <p:bldP spid="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D197A1B7-9C6E-4FB3-880E-327BC7E32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1599" y="3213739"/>
            <a:ext cx="377378" cy="377378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01C8698B-AAFA-428E-9FEB-7853088F7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1076" y="3955213"/>
            <a:ext cx="377378" cy="377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Given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, is Baby Streamlet </a:t>
                </a:r>
                <a:r>
                  <a:rPr lang="en-US" sz="1800" u="sng" dirty="0"/>
                  <a:t>secure</a:t>
                </a:r>
                <a:r>
                  <a:rPr lang="en-US" sz="1800" dirty="0"/>
                  <a:t> under </a:t>
                </a:r>
                <a:r>
                  <a:rPr lang="en-US" sz="1800" u="sng" dirty="0"/>
                  <a:t>partial synchrony</a:t>
                </a:r>
                <a:r>
                  <a:rPr lang="en-US" sz="1800" dirty="0"/>
                  <a:t> against a </a:t>
                </a:r>
                <a:r>
                  <a:rPr lang="en-US" sz="1800" u="sng" dirty="0"/>
                  <a:t>Byzantine adversary</a:t>
                </a:r>
                <a:r>
                  <a:rPr lang="en-US" sz="1800" dirty="0"/>
                  <a:t>?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Let’s try to prove safety first!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Can two blocks with the </a:t>
                </a:r>
                <a:r>
                  <a:rPr lang="en-US" sz="1800" b="1" dirty="0"/>
                  <a:t>same</a:t>
                </a:r>
                <a:r>
                  <a:rPr lang="en-US" sz="1800" dirty="0"/>
                  <a:t> epoch number be finalized at the same height?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0A045-A9CA-40EF-9298-8A781EE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B4E286-6328-461C-A804-15E0052D8C2A}"/>
              </a:ext>
            </a:extLst>
          </p:cNvPr>
          <p:cNvSpPr txBox="1">
            <a:spLocks/>
          </p:cNvSpPr>
          <p:nvPr/>
        </p:nvSpPr>
        <p:spPr>
          <a:xfrm>
            <a:off x="457200" y="233071"/>
            <a:ext cx="8229600" cy="623097"/>
          </a:xfrm>
          <a:prstGeom prst="rect">
            <a:avLst/>
          </a:prstGeom>
        </p:spPr>
        <p:txBody>
          <a:bodyPr wrap="none"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dirty="0"/>
              <a:t>Security for Baby Streamlet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104D17-1D35-421E-A3A6-46324A019884}"/>
              </a:ext>
            </a:extLst>
          </p:cNvPr>
          <p:cNvSpPr/>
          <p:nvPr/>
        </p:nvSpPr>
        <p:spPr>
          <a:xfrm>
            <a:off x="4738075" y="3194257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1BC15-AD19-4F2A-A1EA-BF16E3CD7A79}"/>
              </a:ext>
            </a:extLst>
          </p:cNvPr>
          <p:cNvSpPr/>
          <p:nvPr/>
        </p:nvSpPr>
        <p:spPr>
          <a:xfrm>
            <a:off x="4749976" y="3955213"/>
            <a:ext cx="420624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4BFA7-3A30-4954-8843-0464FFE7B810}"/>
              </a:ext>
            </a:extLst>
          </p:cNvPr>
          <p:cNvCxnSpPr>
            <a:cxnSpLocks/>
            <a:stCxn id="7" idx="1"/>
            <a:endCxn id="15" idx="3"/>
          </p:cNvCxnSpPr>
          <p:nvPr/>
        </p:nvCxnSpPr>
        <p:spPr>
          <a:xfrm flipH="1" flipV="1">
            <a:off x="4394024" y="3430576"/>
            <a:ext cx="355952" cy="730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5BD34B-E039-4250-AE41-B629410A85CA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392030" y="3399997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9BAEDC-3AA9-4D41-8295-788FB4986F22}"/>
                  </a:ext>
                </a:extLst>
              </p:cNvPr>
              <p:cNvSpPr txBox="1"/>
              <p:nvPr/>
            </p:nvSpPr>
            <p:spPr>
              <a:xfrm>
                <a:off x="4787009" y="3634666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9BAEDC-3AA9-4D41-8295-788FB4986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009" y="3634666"/>
                <a:ext cx="313612" cy="276999"/>
              </a:xfrm>
              <a:prstGeom prst="rect">
                <a:avLst/>
              </a:prstGeom>
              <a:blipFill>
                <a:blip r:embed="rId6"/>
                <a:stretch>
                  <a:fillRect l="-15385" r="-384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813208-66E5-4287-8B36-DE298177FACD}"/>
                  </a:ext>
                </a:extLst>
              </p:cNvPr>
              <p:cNvSpPr txBox="1"/>
              <p:nvPr/>
            </p:nvSpPr>
            <p:spPr>
              <a:xfrm>
                <a:off x="4041509" y="2849001"/>
                <a:ext cx="2228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813208-66E5-4287-8B36-DE298177F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09" y="2849001"/>
                <a:ext cx="222802" cy="276999"/>
              </a:xfrm>
              <a:prstGeom prst="rect">
                <a:avLst/>
              </a:prstGeom>
              <a:blipFill>
                <a:blip r:embed="rId7"/>
                <a:stretch>
                  <a:fillRect l="-37838" r="-2702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3DC6E4D-2D16-4524-B4C0-BA4F619CC749}"/>
              </a:ext>
            </a:extLst>
          </p:cNvPr>
          <p:cNvSpPr/>
          <p:nvPr/>
        </p:nvSpPr>
        <p:spPr>
          <a:xfrm>
            <a:off x="3985402" y="3194257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882593-46EB-4DF7-899D-207FA6C247A5}"/>
                  </a:ext>
                </a:extLst>
              </p:cNvPr>
              <p:cNvSpPr txBox="1"/>
              <p:nvPr/>
            </p:nvSpPr>
            <p:spPr>
              <a:xfrm>
                <a:off x="4812492" y="2844781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882593-46EB-4DF7-899D-207FA6C24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492" y="2844781"/>
                <a:ext cx="313612" cy="276999"/>
              </a:xfrm>
              <a:prstGeom prst="rect">
                <a:avLst/>
              </a:prstGeom>
              <a:blipFill>
                <a:blip r:embed="rId8"/>
                <a:stretch>
                  <a:fillRect l="-15385" r="-384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11A50EEA-4351-430D-A427-79E5281C2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6646" y="3241887"/>
            <a:ext cx="377378" cy="377378"/>
          </a:xfrm>
          <a:prstGeom prst="rect">
            <a:avLst/>
          </a:prstGeom>
        </p:spPr>
      </p:pic>
      <p:pic>
        <p:nvPicPr>
          <p:cNvPr id="19" name="Graphic 18" descr="Close with solid fill">
            <a:extLst>
              <a:ext uri="{FF2B5EF4-FFF2-40B4-BE49-F238E27FC236}">
                <a16:creationId xmlns:a16="http://schemas.microsoft.com/office/drawing/2014/main" id="{A17DD257-2314-4110-96FB-AD9178C99C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0554" y="2983280"/>
            <a:ext cx="1543425" cy="154342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DD5376D-E94E-4A19-B55B-017D0A8EC1D3}"/>
              </a:ext>
            </a:extLst>
          </p:cNvPr>
          <p:cNvSpPr/>
          <p:nvPr/>
        </p:nvSpPr>
        <p:spPr>
          <a:xfrm>
            <a:off x="3448947" y="3026143"/>
            <a:ext cx="2232212" cy="730377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0D5E69-D786-4B51-AA3C-AF45A1661F81}"/>
              </a:ext>
            </a:extLst>
          </p:cNvPr>
          <p:cNvSpPr/>
          <p:nvPr/>
        </p:nvSpPr>
        <p:spPr>
          <a:xfrm rot="2704939">
            <a:off x="3455895" y="3389802"/>
            <a:ext cx="2232212" cy="730377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F282C2-BE47-4B4E-9865-4C55D951FC54}"/>
              </a:ext>
            </a:extLst>
          </p:cNvPr>
          <p:cNvSpPr txBox="1"/>
          <p:nvPr/>
        </p:nvSpPr>
        <p:spPr>
          <a:xfrm>
            <a:off x="2684183" y="3139414"/>
            <a:ext cx="14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691539-5367-4E86-9A6C-A72EE933957F}"/>
              </a:ext>
            </a:extLst>
          </p:cNvPr>
          <p:cNvSpPr txBox="1"/>
          <p:nvPr/>
        </p:nvSpPr>
        <p:spPr>
          <a:xfrm>
            <a:off x="3477259" y="2486471"/>
            <a:ext cx="14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0198EC-9486-418B-A921-7DF01862483F}"/>
              </a:ext>
            </a:extLst>
          </p:cNvPr>
          <p:cNvSpPr txBox="1"/>
          <p:nvPr/>
        </p:nvSpPr>
        <p:spPr>
          <a:xfrm>
            <a:off x="6901859" y="3264676"/>
            <a:ext cx="1776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This is a safety violation, we don’t want this!</a:t>
            </a:r>
          </a:p>
        </p:txBody>
      </p:sp>
    </p:spTree>
    <p:extLst>
      <p:ext uri="{BB962C8B-B14F-4D97-AF65-F5344CB8AC3E}">
        <p14:creationId xmlns:p14="http://schemas.microsoft.com/office/powerpoint/2010/main" val="10094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3" grpId="0" animBg="1"/>
      <p:bldP spid="14" grpId="0"/>
      <p:bldP spid="2" grpId="0" animBg="1"/>
      <p:bldP spid="20" grpId="0" animBg="1"/>
      <p:bldP spid="12" grpId="0"/>
      <p:bldP spid="21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1B10-49E0-469F-96E2-F11C1343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for Baby Streamlet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4C5F-431B-43D3-A779-24671C22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Can two blocks with the </a:t>
            </a:r>
            <a:r>
              <a:rPr lang="en-US" sz="2000" b="1" dirty="0"/>
              <a:t>same</a:t>
            </a:r>
            <a:r>
              <a:rPr lang="en-US" sz="2000" dirty="0"/>
              <a:t> epoch number be finalized at the same height?</a:t>
            </a:r>
          </a:p>
          <a:p>
            <a:pPr marL="0" indent="0" algn="ctr">
              <a:buNone/>
            </a:pPr>
            <a:r>
              <a:rPr lang="en-US" sz="2000" dirty="0"/>
              <a:t>Yes </a:t>
            </a:r>
            <a:r>
              <a:rPr lang="en-US" sz="2000" dirty="0">
                <a:sym typeface="Wingdings" panose="05000000000000000000" pitchFamily="2" charset="2"/>
              </a:rPr>
              <a:t> </a:t>
            </a:r>
          </a:p>
          <a:p>
            <a:pPr marL="0" indent="0" algn="ctr">
              <a:buNone/>
            </a:pPr>
            <a:r>
              <a:rPr lang="en-US" sz="2000" dirty="0">
                <a:sym typeface="Wingdings" panose="05000000000000000000" pitchFamily="2" charset="2"/>
              </a:rPr>
              <a:t>Why?</a:t>
            </a:r>
          </a:p>
          <a:p>
            <a:pPr marL="0" indent="0" algn="ctr">
              <a:buNone/>
            </a:pPr>
            <a:r>
              <a:rPr lang="en-US" sz="2000" dirty="0">
                <a:sym typeface="Wingdings" panose="05000000000000000000" pitchFamily="2" charset="2"/>
              </a:rPr>
              <a:t>Leader can be adversarial, and network can be asynchronous (before GST)!</a:t>
            </a:r>
            <a:endParaRPr lang="en-US" sz="2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8ED571E-F878-4B0A-BAD1-9AEEA94B36C0}"/>
              </a:ext>
            </a:extLst>
          </p:cNvPr>
          <p:cNvCxnSpPr>
            <a:cxnSpLocks/>
          </p:cNvCxnSpPr>
          <p:nvPr/>
        </p:nvCxnSpPr>
        <p:spPr>
          <a:xfrm>
            <a:off x="316517" y="4059442"/>
            <a:ext cx="28887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FEBB7A-C543-47DB-AC0B-C332D66F8F59}"/>
              </a:ext>
            </a:extLst>
          </p:cNvPr>
          <p:cNvCxnSpPr/>
          <p:nvPr/>
        </p:nvCxnSpPr>
        <p:spPr>
          <a:xfrm>
            <a:off x="828896" y="3949083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869F9F-11BF-45A2-B4EB-BBA1A71EE0DE}"/>
              </a:ext>
            </a:extLst>
          </p:cNvPr>
          <p:cNvCxnSpPr/>
          <p:nvPr/>
        </p:nvCxnSpPr>
        <p:spPr>
          <a:xfrm>
            <a:off x="1857596" y="3949083"/>
            <a:ext cx="0" cy="20574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017B53-F20B-40A3-8AA5-CF6DC029B53D}"/>
                  </a:ext>
                </a:extLst>
              </p:cNvPr>
              <p:cNvSpPr txBox="1"/>
              <p:nvPr/>
            </p:nvSpPr>
            <p:spPr>
              <a:xfrm>
                <a:off x="1271711" y="378570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017B53-F20B-40A3-8AA5-CF6DC029B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711" y="3785701"/>
                <a:ext cx="201978" cy="276999"/>
              </a:xfrm>
              <a:prstGeom prst="rect">
                <a:avLst/>
              </a:prstGeom>
              <a:blipFill>
                <a:blip r:embed="rId3"/>
                <a:stretch>
                  <a:fillRect l="-27273" r="-2424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6E268A-1778-40B0-BB0C-1FD24DA3D7D5}"/>
                  </a:ext>
                </a:extLst>
              </p:cNvPr>
              <p:cNvSpPr txBox="1"/>
              <p:nvPr/>
            </p:nvSpPr>
            <p:spPr>
              <a:xfrm>
                <a:off x="2300410" y="3803625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6E268A-1778-40B0-BB0C-1FD24DA3D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410" y="3803625"/>
                <a:ext cx="201978" cy="276999"/>
              </a:xfrm>
              <a:prstGeom prst="rect">
                <a:avLst/>
              </a:prstGeom>
              <a:blipFill>
                <a:blip r:embed="rId4"/>
                <a:stretch>
                  <a:fillRect l="-24242" r="-27273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>
            <a:extLst>
              <a:ext uri="{FF2B5EF4-FFF2-40B4-BE49-F238E27FC236}">
                <a16:creationId xmlns:a16="http://schemas.microsoft.com/office/drawing/2014/main" id="{E88CB326-CD28-40DC-9E55-07D1D435F20A}"/>
              </a:ext>
            </a:extLst>
          </p:cNvPr>
          <p:cNvSpPr/>
          <p:nvPr/>
        </p:nvSpPr>
        <p:spPr>
          <a:xfrm rot="5400000">
            <a:off x="1732207" y="2660645"/>
            <a:ext cx="250778" cy="205739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2C0308-F0E9-4893-B2CD-5F399C8B0071}"/>
                  </a:ext>
                </a:extLst>
              </p:cNvPr>
              <p:cNvSpPr txBox="1"/>
              <p:nvPr/>
            </p:nvSpPr>
            <p:spPr>
              <a:xfrm>
                <a:off x="1535980" y="3286354"/>
                <a:ext cx="6307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epoch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2C0308-F0E9-4893-B2CD-5F399C8B0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80" y="3286354"/>
                <a:ext cx="630750" cy="215444"/>
              </a:xfrm>
              <a:prstGeom prst="rect">
                <a:avLst/>
              </a:prstGeom>
              <a:blipFill>
                <a:blip r:embed="rId5"/>
                <a:stretch>
                  <a:fillRect l="-17476" t="-25714" r="-4854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858BF022-4C5D-4EFC-A2EB-7841796D09D7}"/>
              </a:ext>
            </a:extLst>
          </p:cNvPr>
          <p:cNvSpPr/>
          <p:nvPr/>
        </p:nvSpPr>
        <p:spPr>
          <a:xfrm>
            <a:off x="5118433" y="3570864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CB5562-9AF4-4C39-ABF2-319C751227BE}"/>
              </a:ext>
            </a:extLst>
          </p:cNvPr>
          <p:cNvSpPr/>
          <p:nvPr/>
        </p:nvSpPr>
        <p:spPr>
          <a:xfrm>
            <a:off x="5130334" y="4331820"/>
            <a:ext cx="420624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8129C6-E040-4B88-A6E4-544F78ED93C1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4774382" y="3807183"/>
            <a:ext cx="355952" cy="730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83A376-0B3B-4688-8802-A4C27E8FF303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772388" y="3776604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613D365-6359-49C3-B63F-7087906CA892}"/>
              </a:ext>
            </a:extLst>
          </p:cNvPr>
          <p:cNvSpPr txBox="1"/>
          <p:nvPr/>
        </p:nvSpPr>
        <p:spPr>
          <a:xfrm>
            <a:off x="3616867" y="3492701"/>
            <a:ext cx="29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9B0B55-43CA-4208-AF01-49EC19354F7E}"/>
                  </a:ext>
                </a:extLst>
              </p:cNvPr>
              <p:cNvSpPr txBox="1"/>
              <p:nvPr/>
            </p:nvSpPr>
            <p:spPr>
              <a:xfrm>
                <a:off x="5226176" y="4014466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9B0B55-43CA-4208-AF01-49EC19354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176" y="4014466"/>
                <a:ext cx="313612" cy="276999"/>
              </a:xfrm>
              <a:prstGeom prst="rect">
                <a:avLst/>
              </a:prstGeom>
              <a:blipFill>
                <a:blip r:embed="rId6"/>
                <a:stretch>
                  <a:fillRect l="-15385" r="-384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3946FF-17CD-4035-A320-68EE9EB03B22}"/>
                  </a:ext>
                </a:extLst>
              </p:cNvPr>
              <p:cNvSpPr txBox="1"/>
              <p:nvPr/>
            </p:nvSpPr>
            <p:spPr>
              <a:xfrm>
                <a:off x="4421867" y="3225608"/>
                <a:ext cx="2228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3946FF-17CD-4035-A320-68EE9EB03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867" y="3225608"/>
                <a:ext cx="222802" cy="276999"/>
              </a:xfrm>
              <a:prstGeom prst="rect">
                <a:avLst/>
              </a:prstGeom>
              <a:blipFill>
                <a:blip r:embed="rId7"/>
                <a:stretch>
                  <a:fillRect l="-35135" r="-2973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A9AE7E1-344B-4400-A733-60DFE5F6195C}"/>
              </a:ext>
            </a:extLst>
          </p:cNvPr>
          <p:cNvSpPr txBox="1"/>
          <p:nvPr/>
        </p:nvSpPr>
        <p:spPr>
          <a:xfrm flipH="1">
            <a:off x="5190900" y="3637088"/>
            <a:ext cx="2588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725BB3-4B13-46CC-88B7-DB1A9754AF3E}"/>
              </a:ext>
            </a:extLst>
          </p:cNvPr>
          <p:cNvSpPr/>
          <p:nvPr/>
        </p:nvSpPr>
        <p:spPr>
          <a:xfrm>
            <a:off x="4365760" y="3570864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C2EAF4E-C309-4033-AD1E-AF24335E17E8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4019714" y="3776604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E21AA9-78D5-42CA-9FD0-19A808117D72}"/>
                  </a:ext>
                </a:extLst>
              </p:cNvPr>
              <p:cNvSpPr txBox="1"/>
              <p:nvPr/>
            </p:nvSpPr>
            <p:spPr>
              <a:xfrm>
                <a:off x="5184693" y="3224799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E21AA9-78D5-42CA-9FD0-19A808117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693" y="3224799"/>
                <a:ext cx="313612" cy="276999"/>
              </a:xfrm>
              <a:prstGeom prst="rect">
                <a:avLst/>
              </a:prstGeom>
              <a:blipFill>
                <a:blip r:embed="rId8"/>
                <a:stretch>
                  <a:fillRect l="-17647" r="-39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Right 28">
            <a:extLst>
              <a:ext uri="{FF2B5EF4-FFF2-40B4-BE49-F238E27FC236}">
                <a16:creationId xmlns:a16="http://schemas.microsoft.com/office/drawing/2014/main" id="{94A0F880-98AA-4FE5-A873-4F41A68EA340}"/>
              </a:ext>
            </a:extLst>
          </p:cNvPr>
          <p:cNvSpPr/>
          <p:nvPr/>
        </p:nvSpPr>
        <p:spPr>
          <a:xfrm rot="16200000">
            <a:off x="676666" y="4362301"/>
            <a:ext cx="304460" cy="15820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20CB00-71C9-4F9A-875C-053B436E8DA8}"/>
              </a:ext>
            </a:extLst>
          </p:cNvPr>
          <p:cNvSpPr txBox="1"/>
          <p:nvPr/>
        </p:nvSpPr>
        <p:spPr>
          <a:xfrm>
            <a:off x="457200" y="4593530"/>
            <a:ext cx="859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propose</a:t>
            </a:r>
          </a:p>
        </p:txBody>
      </p:sp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6B6DB49F-9521-4BA0-AEBD-7980E712B7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31620" y="3599710"/>
            <a:ext cx="377378" cy="377378"/>
          </a:xfrm>
          <a:prstGeom prst="rect">
            <a:avLst/>
          </a:prstGeom>
        </p:spPr>
      </p:pic>
      <p:pic>
        <p:nvPicPr>
          <p:cNvPr id="35" name="Graphic 34" descr="Checkmark with solid fill">
            <a:extLst>
              <a:ext uri="{FF2B5EF4-FFF2-40B4-BE49-F238E27FC236}">
                <a16:creationId xmlns:a16="http://schemas.microsoft.com/office/drawing/2014/main" id="{44B49658-C3B2-4D19-94E5-87804A3CE4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87383" y="3591526"/>
            <a:ext cx="377378" cy="377378"/>
          </a:xfrm>
          <a:prstGeom prst="rect">
            <a:avLst/>
          </a:prstGeom>
        </p:spPr>
      </p:pic>
      <p:pic>
        <p:nvPicPr>
          <p:cNvPr id="38" name="Graphic 37" descr="Checkmark with solid fill">
            <a:extLst>
              <a:ext uri="{FF2B5EF4-FFF2-40B4-BE49-F238E27FC236}">
                <a16:creationId xmlns:a16="http://schemas.microsoft.com/office/drawing/2014/main" id="{19145A21-88EF-4A30-9444-9691AA2316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52535" y="4365922"/>
            <a:ext cx="377378" cy="377378"/>
          </a:xfrm>
          <a:prstGeom prst="rect">
            <a:avLst/>
          </a:prstGeom>
        </p:spPr>
      </p:pic>
      <p:sp>
        <p:nvSpPr>
          <p:cNvPr id="39" name="Explosion: 14 Points 38">
            <a:extLst>
              <a:ext uri="{FF2B5EF4-FFF2-40B4-BE49-F238E27FC236}">
                <a16:creationId xmlns:a16="http://schemas.microsoft.com/office/drawing/2014/main" id="{5321047A-1E5B-4E07-90A6-99E876A2510B}"/>
              </a:ext>
            </a:extLst>
          </p:cNvPr>
          <p:cNvSpPr/>
          <p:nvPr/>
        </p:nvSpPr>
        <p:spPr>
          <a:xfrm>
            <a:off x="6427160" y="3654756"/>
            <a:ext cx="1730833" cy="809371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Not safe!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BB77F82-CB43-4567-BF34-404E88082F9A}"/>
              </a:ext>
            </a:extLst>
          </p:cNvPr>
          <p:cNvCxnSpPr>
            <a:cxnSpLocks/>
            <a:stCxn id="42" idx="1"/>
            <a:endCxn id="33" idx="3"/>
          </p:cNvCxnSpPr>
          <p:nvPr/>
        </p:nvCxnSpPr>
        <p:spPr>
          <a:xfrm flipH="1">
            <a:off x="5508998" y="3389326"/>
            <a:ext cx="421167" cy="399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76DF27-C9D8-4890-93A3-1661AB73706A}"/>
                  </a:ext>
                </a:extLst>
              </p:cNvPr>
              <p:cNvSpPr txBox="1"/>
              <p:nvPr/>
            </p:nvSpPr>
            <p:spPr>
              <a:xfrm>
                <a:off x="5930165" y="3066160"/>
                <a:ext cx="30316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Adversary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 to Alice. </a:t>
                </a:r>
              </a:p>
              <a:p>
                <a:r>
                  <a:rPr lang="en-US" sz="1800" dirty="0">
                    <a:latin typeface="+mn-lt"/>
                  </a:rPr>
                  <a:t>Bob </a:t>
                </a:r>
                <a:r>
                  <a:rPr lang="en-US" sz="1800" b="1" dirty="0">
                    <a:latin typeface="+mn-lt"/>
                  </a:rPr>
                  <a:t>does not </a:t>
                </a:r>
                <a:r>
                  <a:rPr lang="en-US" sz="1800" dirty="0">
                    <a:latin typeface="+mn-lt"/>
                  </a:rPr>
                  <a:t>see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 until GST.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76DF27-C9D8-4890-93A3-1661AB737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165" y="3066160"/>
                <a:ext cx="3031686" cy="646331"/>
              </a:xfrm>
              <a:prstGeom prst="rect">
                <a:avLst/>
              </a:prstGeom>
              <a:blipFill>
                <a:blip r:embed="rId11"/>
                <a:stretch>
                  <a:fillRect l="-1811" t="-5660" r="-28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0F743F2-4FDB-471E-9E04-5FB35C0FF4F4}"/>
              </a:ext>
            </a:extLst>
          </p:cNvPr>
          <p:cNvCxnSpPr>
            <a:cxnSpLocks/>
            <a:stCxn id="47" idx="1"/>
            <a:endCxn id="19" idx="3"/>
          </p:cNvCxnSpPr>
          <p:nvPr/>
        </p:nvCxnSpPr>
        <p:spPr>
          <a:xfrm flipH="1" flipV="1">
            <a:off x="5550958" y="4537560"/>
            <a:ext cx="355438" cy="2158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C22DDC8-2522-42CE-819B-E1F9AD91A2EB}"/>
                  </a:ext>
                </a:extLst>
              </p:cNvPr>
              <p:cNvSpPr txBox="1"/>
              <p:nvPr/>
            </p:nvSpPr>
            <p:spPr>
              <a:xfrm>
                <a:off x="5906396" y="4430246"/>
                <a:ext cx="32376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Adversary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 to Bob. </a:t>
                </a:r>
              </a:p>
              <a:p>
                <a:r>
                  <a:rPr lang="en-US" sz="1800" dirty="0">
                    <a:latin typeface="+mn-lt"/>
                  </a:rPr>
                  <a:t>Alice </a:t>
                </a:r>
                <a:r>
                  <a:rPr lang="en-US" sz="1800" b="1" dirty="0">
                    <a:latin typeface="+mn-lt"/>
                  </a:rPr>
                  <a:t>does not</a:t>
                </a:r>
                <a:r>
                  <a:rPr lang="en-US" sz="1800" dirty="0">
                    <a:latin typeface="+mn-lt"/>
                  </a:rPr>
                  <a:t> see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 until GST.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C22DDC8-2522-42CE-819B-E1F9AD91A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396" y="4430246"/>
                <a:ext cx="3237603" cy="646331"/>
              </a:xfrm>
              <a:prstGeom prst="rect">
                <a:avLst/>
              </a:prstGeom>
              <a:blipFill>
                <a:blip r:embed="rId12"/>
                <a:stretch>
                  <a:fillRect l="-169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3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6" grpId="0"/>
      <p:bldP spid="18" grpId="0" animBg="1"/>
      <p:bldP spid="19" grpId="0" animBg="1"/>
      <p:bldP spid="22" grpId="0"/>
      <p:bldP spid="23" grpId="0"/>
      <p:bldP spid="24" grpId="0"/>
      <p:bldP spid="25" grpId="0"/>
      <p:bldP spid="26" grpId="0" animBg="1"/>
      <p:bldP spid="28" grpId="0"/>
      <p:bldP spid="29" grpId="0" animBg="1"/>
      <p:bldP spid="31" grpId="0"/>
      <p:bldP spid="39" grpId="0" animBg="1"/>
      <p:bldP spid="42" grpId="0"/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382000" cy="381843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Time proceeds in epochs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 seconds.</a:t>
                </a:r>
              </a:p>
              <a:p>
                <a:r>
                  <a:rPr lang="en-US" sz="2000" dirty="0"/>
                  <a:t>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replicas, </a:t>
                </a:r>
                <a:r>
                  <a:rPr lang="en-US" sz="2000" i="1" dirty="0"/>
                  <a:t>fixed</a:t>
                </a:r>
                <a:r>
                  <a:rPr lang="en-US" sz="2000" dirty="0"/>
                  <a:t> before the protocol execution starts, and every replica knows the public keys of all other replicas (authenticated channels between replicas).</a:t>
                </a:r>
              </a:p>
              <a:p>
                <a:r>
                  <a:rPr lang="en-US" sz="2000" dirty="0"/>
                  <a:t>Each epoch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000" dirty="0"/>
                  <a:t> is assigned a leader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/>
                  <a:t> by a public hash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b="1" dirty="0"/>
                  <a:t>Blocks: </a:t>
                </a:r>
                <a:r>
                  <a:rPr lang="en-US" sz="2000" dirty="0"/>
                  <a:t>Each block is associated with an epoch. </a:t>
                </a:r>
              </a:p>
              <a:p>
                <a:r>
                  <a:rPr lang="en-US" sz="2000" b="1" dirty="0">
                    <a:solidFill>
                      <a:srgbClr val="FF0000"/>
                    </a:solidFill>
                  </a:rPr>
                  <a:t>Votes: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 vote on a block by a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replica</a:t>
                </a:r>
                <a:r>
                  <a:rPr lang="en-US" sz="2000" dirty="0">
                    <a:solidFill>
                      <a:srgbClr val="FF0000"/>
                    </a:solidFill>
                  </a:rPr>
                  <a:t> is its signature on the block.</a:t>
                </a:r>
              </a:p>
              <a:p>
                <a:r>
                  <a:rPr lang="en-US" sz="2000" b="1" dirty="0">
                    <a:solidFill>
                      <a:srgbClr val="FF0000"/>
                    </a:solidFill>
                  </a:rPr>
                  <a:t>Notarization:</a:t>
                </a:r>
                <a:r>
                  <a:rPr lang="en-US" sz="2000" dirty="0">
                    <a:solidFill>
                      <a:srgbClr val="FF0000"/>
                    </a:solidFill>
                  </a:rPr>
                  <a:t> A block is said to be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notarized</a:t>
                </a:r>
                <a:r>
                  <a:rPr lang="en-US" sz="2000" dirty="0">
                    <a:solidFill>
                      <a:srgbClr val="FF0000"/>
                    </a:solidFill>
                  </a:rPr>
                  <a:t> in the view of a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replica</a:t>
                </a:r>
                <a:r>
                  <a:rPr lang="en-US" sz="2000" dirty="0">
                    <a:solidFill>
                      <a:srgbClr val="FF0000"/>
                    </a:solidFill>
                  </a:rPr>
                  <a:t> if the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replica</a:t>
                </a:r>
                <a:r>
                  <a:rPr lang="en-US" sz="2000" dirty="0">
                    <a:solidFill>
                      <a:srgbClr val="FF0000"/>
                    </a:solidFill>
                  </a:rPr>
                  <a:t> observes over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signatures from distinct replicas on the block.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382000" cy="3818430"/>
              </a:xfrm>
              <a:blipFill>
                <a:blip r:embed="rId3"/>
                <a:stretch>
                  <a:fillRect l="-655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6B0F7-2ACC-410E-B3FD-EECF9010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67B4AD-E537-4509-88FF-E8F52043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Autofit/>
          </a:bodyPr>
          <a:lstStyle/>
          <a:p>
            <a:r>
              <a:rPr lang="en-US" sz="4000" dirty="0"/>
              <a:t>Second Attempt: Teen Streamlet</a:t>
            </a:r>
          </a:p>
        </p:txBody>
      </p:sp>
    </p:spTree>
    <p:extLst>
      <p:ext uri="{BB962C8B-B14F-4D97-AF65-F5344CB8AC3E}">
        <p14:creationId xmlns:p14="http://schemas.microsoft.com/office/powerpoint/2010/main" val="22441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At each epoch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=1, 2, . . .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b="1" dirty="0"/>
                  <a:t>Propose:</a:t>
                </a:r>
                <a:r>
                  <a:rPr lang="en-US" sz="1800" dirty="0"/>
                  <a:t> At the beginning of epoch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1800" dirty="0"/>
                  <a:t>identifies the longest </a:t>
                </a:r>
                <a:r>
                  <a:rPr lang="en-US" sz="1800" dirty="0">
                    <a:solidFill>
                      <a:srgbClr val="FF0000"/>
                    </a:solidFill>
                  </a:rPr>
                  <a:t>notarized</a:t>
                </a:r>
                <a:r>
                  <a:rPr lang="en-US" sz="1800" dirty="0"/>
                  <a:t> chain that it has seen so far and proposes a new block with epoch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extending the longest </a:t>
                </a:r>
                <a:r>
                  <a:rPr lang="en-US" sz="1800" dirty="0">
                    <a:solidFill>
                      <a:srgbClr val="FF0000"/>
                    </a:solidFill>
                  </a:rPr>
                  <a:t>notarized</a:t>
                </a:r>
                <a:r>
                  <a:rPr lang="en-US" sz="1800" dirty="0"/>
                  <a:t> chain.</a:t>
                </a:r>
              </a:p>
              <a:p>
                <a:pPr lvl="1"/>
                <a:r>
                  <a:rPr lang="en-US" sz="1800" b="1" dirty="0">
                    <a:solidFill>
                      <a:srgbClr val="FF0000"/>
                    </a:solidFill>
                  </a:rPr>
                  <a:t>Vote: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seconds into epoch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, each honest 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replica</a:t>
                </a:r>
                <a:r>
                  <a:rPr lang="en-US" sz="1800" dirty="0">
                    <a:solidFill>
                      <a:srgbClr val="FF0000"/>
                    </a:solidFill>
                  </a:rPr>
                  <a:t> votes for the </a:t>
                </a:r>
                <a:r>
                  <a:rPr lang="en-US" sz="1800" i="1" dirty="0">
                    <a:solidFill>
                      <a:srgbClr val="FF0000"/>
                    </a:solidFill>
                  </a:rPr>
                  <a:t>first</a:t>
                </a:r>
                <a:r>
                  <a:rPr lang="en-US" sz="1800" dirty="0">
                    <a:solidFill>
                      <a:srgbClr val="FF0000"/>
                    </a:solidFill>
                  </a:rPr>
                  <a:t> valid epoch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proposal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that extends the longest notarized chain in its view. (In the absence of such a block, the 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replica</a:t>
                </a:r>
                <a:r>
                  <a:rPr lang="en-US" sz="1800" dirty="0">
                    <a:solidFill>
                      <a:srgbClr val="FF0000"/>
                    </a:solidFill>
                  </a:rPr>
                  <a:t> does not vote.)</a:t>
                </a:r>
              </a:p>
              <a:p>
                <a:pPr marL="342900" lvl="1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/>
                  <a:t>Finalization rule: </a:t>
                </a:r>
                <a:r>
                  <a:rPr lang="en-US" sz="1800" dirty="0"/>
                  <a:t>A 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replica</a:t>
                </a:r>
                <a:r>
                  <a:rPr lang="en-US" sz="1800" dirty="0"/>
                  <a:t> finalizes a block and its entire prefix chain </a:t>
                </a:r>
                <a:r>
                  <a:rPr lang="en-US" sz="1800" dirty="0">
                    <a:solidFill>
                      <a:srgbClr val="FF0000"/>
                    </a:solidFill>
                  </a:rPr>
                  <a:t>once it observes the block to be notarized.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958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0A045-A9CA-40EF-9298-8A781EE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EE9046-9A56-445A-A061-DDEBAD27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Autofit/>
          </a:bodyPr>
          <a:lstStyle/>
          <a:p>
            <a:r>
              <a:rPr lang="en-US" sz="4000" dirty="0"/>
              <a:t>Second Attempt: Teen Streamlet</a:t>
            </a:r>
          </a:p>
        </p:txBody>
      </p:sp>
    </p:spTree>
    <p:extLst>
      <p:ext uri="{BB962C8B-B14F-4D97-AF65-F5344CB8AC3E}">
        <p14:creationId xmlns:p14="http://schemas.microsoft.com/office/powerpoint/2010/main" val="387494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0A045-A9CA-40EF-9298-8A781EE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26B0A6-2F1E-4925-A63C-B7B94773609F}"/>
              </a:ext>
            </a:extLst>
          </p:cNvPr>
          <p:cNvCxnSpPr>
            <a:cxnSpLocks/>
          </p:cNvCxnSpPr>
          <p:nvPr/>
        </p:nvCxnSpPr>
        <p:spPr>
          <a:xfrm>
            <a:off x="337181" y="1996595"/>
            <a:ext cx="6415912" cy="3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A55BDB-C735-4D19-99F4-6F522EADF95B}"/>
              </a:ext>
            </a:extLst>
          </p:cNvPr>
          <p:cNvCxnSpPr/>
          <p:nvPr/>
        </p:nvCxnSpPr>
        <p:spPr>
          <a:xfrm>
            <a:off x="426782" y="1886236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E38D20-EF79-4E47-AC56-C2995312E81A}"/>
              </a:ext>
            </a:extLst>
          </p:cNvPr>
          <p:cNvCxnSpPr/>
          <p:nvPr/>
        </p:nvCxnSpPr>
        <p:spPr>
          <a:xfrm>
            <a:off x="2484182" y="1886236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13BB8F-E9BE-4AB3-A2BD-03DB157D15C1}"/>
              </a:ext>
            </a:extLst>
          </p:cNvPr>
          <p:cNvCxnSpPr/>
          <p:nvPr/>
        </p:nvCxnSpPr>
        <p:spPr>
          <a:xfrm>
            <a:off x="4541582" y="1886236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92A8F8-4E59-48CF-9A29-AE1380D67048}"/>
              </a:ext>
            </a:extLst>
          </p:cNvPr>
          <p:cNvCxnSpPr/>
          <p:nvPr/>
        </p:nvCxnSpPr>
        <p:spPr>
          <a:xfrm>
            <a:off x="1455482" y="1886236"/>
            <a:ext cx="0" cy="20574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ABD0B7-8337-4A4E-978F-E0F143EC1230}"/>
              </a:ext>
            </a:extLst>
          </p:cNvPr>
          <p:cNvCxnSpPr/>
          <p:nvPr/>
        </p:nvCxnSpPr>
        <p:spPr>
          <a:xfrm>
            <a:off x="3512882" y="1886236"/>
            <a:ext cx="0" cy="20574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86B82D-22E7-424D-963D-68EE029ECF3F}"/>
                  </a:ext>
                </a:extLst>
              </p:cNvPr>
              <p:cNvSpPr txBox="1"/>
              <p:nvPr/>
            </p:nvSpPr>
            <p:spPr>
              <a:xfrm>
                <a:off x="869597" y="1722854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86B82D-22E7-424D-963D-68EE029E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97" y="1722854"/>
                <a:ext cx="201978" cy="276999"/>
              </a:xfrm>
              <a:prstGeom prst="rect">
                <a:avLst/>
              </a:prstGeom>
              <a:blipFill>
                <a:blip r:embed="rId3"/>
                <a:stretch>
                  <a:fillRect l="-27273" r="-2424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D0F230-4AE0-4459-B060-E5B9F98B598A}"/>
                  </a:ext>
                </a:extLst>
              </p:cNvPr>
              <p:cNvSpPr txBox="1"/>
              <p:nvPr/>
            </p:nvSpPr>
            <p:spPr>
              <a:xfrm>
                <a:off x="1898296" y="1740778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D0F230-4AE0-4459-B060-E5B9F98B5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296" y="1740778"/>
                <a:ext cx="201978" cy="276999"/>
              </a:xfrm>
              <a:prstGeom prst="rect">
                <a:avLst/>
              </a:prstGeom>
              <a:blipFill>
                <a:blip r:embed="rId4"/>
                <a:stretch>
                  <a:fillRect l="-23529" r="-2352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3176D5-2E6B-46D9-B9DC-32C85EE8AD8F}"/>
                  </a:ext>
                </a:extLst>
              </p:cNvPr>
              <p:cNvSpPr txBox="1"/>
              <p:nvPr/>
            </p:nvSpPr>
            <p:spPr>
              <a:xfrm>
                <a:off x="2926996" y="1722854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3176D5-2E6B-46D9-B9DC-32C85EE8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996" y="1722854"/>
                <a:ext cx="201978" cy="276999"/>
              </a:xfrm>
              <a:prstGeom prst="rect">
                <a:avLst/>
              </a:prstGeom>
              <a:blipFill>
                <a:blip r:embed="rId5"/>
                <a:stretch>
                  <a:fillRect l="-24242" r="-27273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E0F19ED-61BF-468C-B15D-135173ADCC39}"/>
                  </a:ext>
                </a:extLst>
              </p:cNvPr>
              <p:cNvSpPr txBox="1"/>
              <p:nvPr/>
            </p:nvSpPr>
            <p:spPr>
              <a:xfrm>
                <a:off x="3955695" y="1740777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E0F19ED-61BF-468C-B15D-135173ADC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695" y="1740777"/>
                <a:ext cx="201978" cy="276999"/>
              </a:xfrm>
              <a:prstGeom prst="rect">
                <a:avLst/>
              </a:prstGeom>
              <a:blipFill>
                <a:blip r:embed="rId6"/>
                <a:stretch>
                  <a:fillRect l="-27273" r="-2424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>
            <a:extLst>
              <a:ext uri="{FF2B5EF4-FFF2-40B4-BE49-F238E27FC236}">
                <a16:creationId xmlns:a16="http://schemas.microsoft.com/office/drawing/2014/main" id="{2CB03B44-0126-49C4-B602-14C45701161F}"/>
              </a:ext>
            </a:extLst>
          </p:cNvPr>
          <p:cNvSpPr/>
          <p:nvPr/>
        </p:nvSpPr>
        <p:spPr>
          <a:xfrm rot="5400000">
            <a:off x="1330093" y="597798"/>
            <a:ext cx="250778" cy="205739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D1BDDD58-21EC-4121-80DA-9C05997325B4}"/>
              </a:ext>
            </a:extLst>
          </p:cNvPr>
          <p:cNvSpPr/>
          <p:nvPr/>
        </p:nvSpPr>
        <p:spPr>
          <a:xfrm rot="5400000">
            <a:off x="3387493" y="603180"/>
            <a:ext cx="250778" cy="205739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F0B358-E054-4599-9A40-384813DC1A18}"/>
                  </a:ext>
                </a:extLst>
              </p:cNvPr>
              <p:cNvSpPr txBox="1"/>
              <p:nvPr/>
            </p:nvSpPr>
            <p:spPr>
              <a:xfrm>
                <a:off x="1133866" y="1223507"/>
                <a:ext cx="6307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epoch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F0B358-E054-4599-9A40-384813DC1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66" y="1223507"/>
                <a:ext cx="630750" cy="215444"/>
              </a:xfrm>
              <a:prstGeom prst="rect">
                <a:avLst/>
              </a:prstGeom>
              <a:blipFill>
                <a:blip r:embed="rId7"/>
                <a:stretch>
                  <a:fillRect l="-17476" t="-28571" r="-5825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15FB4E-ECE5-475D-B504-F14A7C289145}"/>
                  </a:ext>
                </a:extLst>
              </p:cNvPr>
              <p:cNvSpPr txBox="1"/>
              <p:nvPr/>
            </p:nvSpPr>
            <p:spPr>
              <a:xfrm>
                <a:off x="3043997" y="1235763"/>
                <a:ext cx="9445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epoch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15FB4E-ECE5-475D-B504-F14A7C289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997" y="1235763"/>
                <a:ext cx="944554" cy="215444"/>
              </a:xfrm>
              <a:prstGeom prst="rect">
                <a:avLst/>
              </a:prstGeom>
              <a:blipFill>
                <a:blip r:embed="rId8"/>
                <a:stretch>
                  <a:fillRect l="-11613" t="-28571" r="-5161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BB6C76A0-7FD5-4E86-839B-C9D8E90A5219}"/>
              </a:ext>
            </a:extLst>
          </p:cNvPr>
          <p:cNvSpPr/>
          <p:nvPr/>
        </p:nvSpPr>
        <p:spPr>
          <a:xfrm>
            <a:off x="5943681" y="3379497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C4FCBA-A58B-4F01-8146-70E6D39C1064}"/>
              </a:ext>
            </a:extLst>
          </p:cNvPr>
          <p:cNvSpPr/>
          <p:nvPr/>
        </p:nvSpPr>
        <p:spPr>
          <a:xfrm>
            <a:off x="5955582" y="4140453"/>
            <a:ext cx="420624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e+1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301BD31-947E-446E-B6DE-01A98F7793E5}"/>
              </a:ext>
            </a:extLst>
          </p:cNvPr>
          <p:cNvCxnSpPr>
            <a:cxnSpLocks/>
            <a:stCxn id="33" idx="1"/>
            <a:endCxn id="70" idx="3"/>
          </p:cNvCxnSpPr>
          <p:nvPr/>
        </p:nvCxnSpPr>
        <p:spPr>
          <a:xfrm flipH="1" flipV="1">
            <a:off x="5599630" y="3615816"/>
            <a:ext cx="355952" cy="730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E28A757-4E4A-4638-B232-5298BD842BBF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5597636" y="3585237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AF38F03-69EA-4998-A7E1-DD25CA013D8E}"/>
              </a:ext>
            </a:extLst>
          </p:cNvPr>
          <p:cNvSpPr txBox="1"/>
          <p:nvPr/>
        </p:nvSpPr>
        <p:spPr>
          <a:xfrm>
            <a:off x="4569861" y="3324342"/>
            <a:ext cx="29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D02B95-63CF-4B76-9604-E9F3DA17D69E}"/>
                  </a:ext>
                </a:extLst>
              </p:cNvPr>
              <p:cNvSpPr txBox="1"/>
              <p:nvPr/>
            </p:nvSpPr>
            <p:spPr>
              <a:xfrm>
                <a:off x="6051424" y="3823099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D02B95-63CF-4B76-9604-E9F3DA17D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424" y="3823099"/>
                <a:ext cx="313612" cy="276999"/>
              </a:xfrm>
              <a:prstGeom prst="rect">
                <a:avLst/>
              </a:prstGeom>
              <a:blipFill>
                <a:blip r:embed="rId9"/>
                <a:stretch>
                  <a:fillRect l="-17647" r="-392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FDAE9C18-528E-47C4-8769-DA4E83C08D26}"/>
              </a:ext>
            </a:extLst>
          </p:cNvPr>
          <p:cNvSpPr/>
          <p:nvPr/>
        </p:nvSpPr>
        <p:spPr>
          <a:xfrm>
            <a:off x="4425198" y="3379497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0D9B0E9-39F8-4689-A3D5-C9E6962C547C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4079152" y="3585237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ED12C6F-D4B2-420B-AE27-0115F4C89906}"/>
                  </a:ext>
                </a:extLst>
              </p:cNvPr>
              <p:cNvSpPr txBox="1"/>
              <p:nvPr/>
            </p:nvSpPr>
            <p:spPr>
              <a:xfrm>
                <a:off x="5247115" y="3034241"/>
                <a:ext cx="2228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ED12C6F-D4B2-420B-AE27-0115F4C89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115" y="3034241"/>
                <a:ext cx="222802" cy="276999"/>
              </a:xfrm>
              <a:prstGeom prst="rect">
                <a:avLst/>
              </a:prstGeom>
              <a:blipFill>
                <a:blip r:embed="rId10"/>
                <a:stretch>
                  <a:fillRect l="-38889" r="-3055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C9645B3-01F1-42B0-9F59-571C8576615F}"/>
              </a:ext>
            </a:extLst>
          </p:cNvPr>
          <p:cNvSpPr txBox="1"/>
          <p:nvPr/>
        </p:nvSpPr>
        <p:spPr>
          <a:xfrm flipH="1">
            <a:off x="6016148" y="3445721"/>
            <a:ext cx="2588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058C343-3007-48A4-997E-DAF1ACA1C73F}"/>
              </a:ext>
            </a:extLst>
          </p:cNvPr>
          <p:cNvSpPr/>
          <p:nvPr/>
        </p:nvSpPr>
        <p:spPr>
          <a:xfrm>
            <a:off x="5191008" y="3379497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F38EBC9-9B13-4CA0-B5EE-11CB4B168711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4844962" y="3585237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32B665B-BA45-420A-81D6-A2D1CB31A26B}"/>
                  </a:ext>
                </a:extLst>
              </p:cNvPr>
              <p:cNvSpPr txBox="1"/>
              <p:nvPr/>
            </p:nvSpPr>
            <p:spPr>
              <a:xfrm>
                <a:off x="6009941" y="3033432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32B665B-BA45-420A-81D6-A2D1CB31A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941" y="3033432"/>
                <a:ext cx="313612" cy="276999"/>
              </a:xfrm>
              <a:prstGeom prst="rect">
                <a:avLst/>
              </a:prstGeom>
              <a:blipFill>
                <a:blip r:embed="rId11"/>
                <a:stretch>
                  <a:fillRect l="-17647" r="-39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row: Right 55">
            <a:extLst>
              <a:ext uri="{FF2B5EF4-FFF2-40B4-BE49-F238E27FC236}">
                <a16:creationId xmlns:a16="http://schemas.microsoft.com/office/drawing/2014/main" id="{A6B74780-A103-4228-B81C-A722083FEE6A}"/>
              </a:ext>
            </a:extLst>
          </p:cNvPr>
          <p:cNvSpPr/>
          <p:nvPr/>
        </p:nvSpPr>
        <p:spPr>
          <a:xfrm rot="16200000">
            <a:off x="276311" y="2279239"/>
            <a:ext cx="304460" cy="15820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38030174-4F1F-46E4-9478-F7AB654056F6}"/>
              </a:ext>
            </a:extLst>
          </p:cNvPr>
          <p:cNvSpPr/>
          <p:nvPr/>
        </p:nvSpPr>
        <p:spPr>
          <a:xfrm rot="16200000">
            <a:off x="1305011" y="2279239"/>
            <a:ext cx="304460" cy="15820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F23709AC-B6C2-46D3-9669-7CCE27F6EB8D}"/>
              </a:ext>
            </a:extLst>
          </p:cNvPr>
          <p:cNvSpPr/>
          <p:nvPr/>
        </p:nvSpPr>
        <p:spPr>
          <a:xfrm rot="16200000">
            <a:off x="2333711" y="2279239"/>
            <a:ext cx="304460" cy="15820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B26D526A-7279-41ED-A975-788E3C578E72}"/>
              </a:ext>
            </a:extLst>
          </p:cNvPr>
          <p:cNvSpPr/>
          <p:nvPr/>
        </p:nvSpPr>
        <p:spPr>
          <a:xfrm rot="16200000">
            <a:off x="3362411" y="2279239"/>
            <a:ext cx="304460" cy="15820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7752CC-7C76-4FF3-B3BB-2FFDFAC74E8F}"/>
              </a:ext>
            </a:extLst>
          </p:cNvPr>
          <p:cNvSpPr txBox="1"/>
          <p:nvPr/>
        </p:nvSpPr>
        <p:spPr>
          <a:xfrm>
            <a:off x="56845" y="2510468"/>
            <a:ext cx="859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propose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D945753-27D7-4552-A72F-7A6A5A2E3C20}"/>
              </a:ext>
            </a:extLst>
          </p:cNvPr>
          <p:cNvSpPr txBox="1"/>
          <p:nvPr/>
        </p:nvSpPr>
        <p:spPr>
          <a:xfrm>
            <a:off x="1183243" y="2507364"/>
            <a:ext cx="822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vote?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F9E97D1-41C6-4EC0-A137-C26AAC86D491}"/>
              </a:ext>
            </a:extLst>
          </p:cNvPr>
          <p:cNvSpPr txBox="1"/>
          <p:nvPr/>
        </p:nvSpPr>
        <p:spPr>
          <a:xfrm>
            <a:off x="2129165" y="2522292"/>
            <a:ext cx="859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propose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9724E7-CB34-4FA5-B18C-E11BE69D829E}"/>
              </a:ext>
            </a:extLst>
          </p:cNvPr>
          <p:cNvSpPr txBox="1"/>
          <p:nvPr/>
        </p:nvSpPr>
        <p:spPr>
          <a:xfrm>
            <a:off x="3217914" y="2522292"/>
            <a:ext cx="822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vote?</a:t>
            </a:r>
          </a:p>
        </p:txBody>
      </p:sp>
      <p:pic>
        <p:nvPicPr>
          <p:cNvPr id="69" name="Graphic 68" descr="Checkmark with solid fill">
            <a:extLst>
              <a:ext uri="{FF2B5EF4-FFF2-40B4-BE49-F238E27FC236}">
                <a16:creationId xmlns:a16="http://schemas.microsoft.com/office/drawing/2014/main" id="{89D8BB58-4770-4384-952B-AF6342093C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53902" y="3415360"/>
            <a:ext cx="377378" cy="377378"/>
          </a:xfrm>
          <a:prstGeom prst="rect">
            <a:avLst/>
          </a:prstGeom>
        </p:spPr>
      </p:pic>
      <p:pic>
        <p:nvPicPr>
          <p:cNvPr id="70" name="Graphic 69" descr="Checkmark with solid fill">
            <a:extLst>
              <a:ext uri="{FF2B5EF4-FFF2-40B4-BE49-F238E27FC236}">
                <a16:creationId xmlns:a16="http://schemas.microsoft.com/office/drawing/2014/main" id="{C2699DED-D661-4862-AAA2-04CA785883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22252" y="3427127"/>
            <a:ext cx="377378" cy="377378"/>
          </a:xfrm>
          <a:prstGeom prst="rect">
            <a:avLst/>
          </a:prstGeom>
        </p:spPr>
      </p:pic>
      <p:pic>
        <p:nvPicPr>
          <p:cNvPr id="72" name="Graphic 71" descr="Checkmark with solid fill">
            <a:extLst>
              <a:ext uri="{FF2B5EF4-FFF2-40B4-BE49-F238E27FC236}">
                <a16:creationId xmlns:a16="http://schemas.microsoft.com/office/drawing/2014/main" id="{282374D3-6EF7-4CBB-AD0C-0FD25BB28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72632" y="3402119"/>
            <a:ext cx="377378" cy="377378"/>
          </a:xfrm>
          <a:prstGeom prst="rect">
            <a:avLst/>
          </a:prstGeom>
        </p:spPr>
      </p:pic>
      <p:pic>
        <p:nvPicPr>
          <p:cNvPr id="5" name="Graphic 4" descr="Close with solid fill">
            <a:extLst>
              <a:ext uri="{FF2B5EF4-FFF2-40B4-BE49-F238E27FC236}">
                <a16:creationId xmlns:a16="http://schemas.microsoft.com/office/drawing/2014/main" id="{0870CD73-43DB-4C1B-8262-DD34C713CB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63760" y="4159230"/>
            <a:ext cx="395121" cy="411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4489FC-AA48-4D7C-B0E8-270C05A1A8D0}"/>
                  </a:ext>
                </a:extLst>
              </p:cNvPr>
              <p:cNvSpPr txBox="1"/>
              <p:nvPr/>
            </p:nvSpPr>
            <p:spPr>
              <a:xfrm>
                <a:off x="237308" y="2808558"/>
                <a:ext cx="3933279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Honest replicas 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1600" dirty="0"/>
                  <a:t>) vote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becomes notarized and </a:t>
                </a:r>
                <a:r>
                  <a:rPr lang="en-US" sz="1600" b="1" dirty="0"/>
                  <a:t>finalized</a:t>
                </a:r>
                <a:r>
                  <a:rPr lang="en-US" sz="16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 honest replica votes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With only adversarial votes 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1600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:r>
                  <a:rPr lang="en-US" sz="1600" dirty="0">
                    <a:solidFill>
                      <a:srgbClr val="FF0000"/>
                    </a:solidFill>
                  </a:rPr>
                  <a:t>cannot</a:t>
                </a:r>
                <a:r>
                  <a:rPr lang="en-US" sz="1600" dirty="0"/>
                  <a:t> be notarized or finalized.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Honest replicas 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1600" dirty="0"/>
                  <a:t>) vote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600" dirty="0"/>
                  <a:t> becomes notarized and </a:t>
                </a:r>
                <a:r>
                  <a:rPr lang="en-US" sz="1600" b="1" dirty="0"/>
                  <a:t>finalized</a:t>
                </a:r>
                <a:r>
                  <a:rPr lang="en-US" sz="16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4489FC-AA48-4D7C-B0E8-270C05A1A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08" y="2808558"/>
                <a:ext cx="3933279" cy="2062103"/>
              </a:xfrm>
              <a:prstGeom prst="rect">
                <a:avLst/>
              </a:prstGeom>
              <a:blipFill>
                <a:blip r:embed="rId16"/>
                <a:stretch>
                  <a:fillRect l="-620"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itle 1">
            <a:extLst>
              <a:ext uri="{FF2B5EF4-FFF2-40B4-BE49-F238E27FC236}">
                <a16:creationId xmlns:a16="http://schemas.microsoft.com/office/drawing/2014/main" id="{B53500E8-1581-4F69-9B3F-6DE9C28C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Autofit/>
          </a:bodyPr>
          <a:lstStyle/>
          <a:p>
            <a:r>
              <a:rPr lang="en-US" sz="4000" dirty="0"/>
              <a:t>Second Attempt: Teen Streamlet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BD4BAF8-E0A1-4FEE-A431-5CFEFB8DC9EF}"/>
              </a:ext>
            </a:extLst>
          </p:cNvPr>
          <p:cNvCxnSpPr/>
          <p:nvPr/>
        </p:nvCxnSpPr>
        <p:spPr>
          <a:xfrm>
            <a:off x="6598982" y="1891363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67A2209-F405-4ED3-B615-0FD6E118F181}"/>
              </a:ext>
            </a:extLst>
          </p:cNvPr>
          <p:cNvCxnSpPr/>
          <p:nvPr/>
        </p:nvCxnSpPr>
        <p:spPr>
          <a:xfrm>
            <a:off x="5570282" y="1891363"/>
            <a:ext cx="0" cy="20574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A2DF072-AA2B-433E-A08A-697DC8BB34B9}"/>
                  </a:ext>
                </a:extLst>
              </p:cNvPr>
              <p:cNvSpPr txBox="1"/>
              <p:nvPr/>
            </p:nvSpPr>
            <p:spPr>
              <a:xfrm>
                <a:off x="4984397" y="172798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A2DF072-AA2B-433E-A08A-697DC8BB3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97" y="1727981"/>
                <a:ext cx="201978" cy="276999"/>
              </a:xfrm>
              <a:prstGeom prst="rect">
                <a:avLst/>
              </a:prstGeom>
              <a:blipFill>
                <a:blip r:embed="rId17"/>
                <a:stretch>
                  <a:fillRect l="-27273" r="-2424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CE4A2DC-2AF7-44C8-A971-E897D902440C}"/>
                  </a:ext>
                </a:extLst>
              </p:cNvPr>
              <p:cNvSpPr txBox="1"/>
              <p:nvPr/>
            </p:nvSpPr>
            <p:spPr>
              <a:xfrm>
                <a:off x="6013096" y="1745905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CE4A2DC-2AF7-44C8-A971-E897D9024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096" y="1745905"/>
                <a:ext cx="201978" cy="276999"/>
              </a:xfrm>
              <a:prstGeom prst="rect">
                <a:avLst/>
              </a:prstGeom>
              <a:blipFill>
                <a:blip r:embed="rId18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Left Brace 83">
            <a:extLst>
              <a:ext uri="{FF2B5EF4-FFF2-40B4-BE49-F238E27FC236}">
                <a16:creationId xmlns:a16="http://schemas.microsoft.com/office/drawing/2014/main" id="{286BF77B-97FA-4C22-9A3F-C2C09F977B13}"/>
              </a:ext>
            </a:extLst>
          </p:cNvPr>
          <p:cNvSpPr/>
          <p:nvPr/>
        </p:nvSpPr>
        <p:spPr>
          <a:xfrm rot="5400000">
            <a:off x="5444893" y="602925"/>
            <a:ext cx="250778" cy="205739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069E27-8BCA-4DBE-AA48-7E9ECD13E177}"/>
                  </a:ext>
                </a:extLst>
              </p:cNvPr>
              <p:cNvSpPr txBox="1"/>
              <p:nvPr/>
            </p:nvSpPr>
            <p:spPr>
              <a:xfrm>
                <a:off x="5248666" y="1228634"/>
                <a:ext cx="9445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epoch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069E27-8BCA-4DBE-AA48-7E9ECD13E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666" y="1228634"/>
                <a:ext cx="944554" cy="215444"/>
              </a:xfrm>
              <a:prstGeom prst="rect">
                <a:avLst/>
              </a:prstGeom>
              <a:blipFill>
                <a:blip r:embed="rId21"/>
                <a:stretch>
                  <a:fillRect l="-11613" t="-28571" r="-5161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Arrow: Right 87">
            <a:extLst>
              <a:ext uri="{FF2B5EF4-FFF2-40B4-BE49-F238E27FC236}">
                <a16:creationId xmlns:a16="http://schemas.microsoft.com/office/drawing/2014/main" id="{E8E67F5C-460E-4268-B402-51382FBD4728}"/>
              </a:ext>
            </a:extLst>
          </p:cNvPr>
          <p:cNvSpPr/>
          <p:nvPr/>
        </p:nvSpPr>
        <p:spPr>
          <a:xfrm rot="16200000">
            <a:off x="4380776" y="2264311"/>
            <a:ext cx="304460" cy="15820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62E7C6B2-6686-4F1D-A538-64AE4DA981C5}"/>
              </a:ext>
            </a:extLst>
          </p:cNvPr>
          <p:cNvSpPr/>
          <p:nvPr/>
        </p:nvSpPr>
        <p:spPr>
          <a:xfrm rot="16200000">
            <a:off x="5409476" y="2264311"/>
            <a:ext cx="304460" cy="15820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F074879-EBAD-4811-AF9F-8E775252A4B7}"/>
              </a:ext>
            </a:extLst>
          </p:cNvPr>
          <p:cNvSpPr txBox="1"/>
          <p:nvPr/>
        </p:nvSpPr>
        <p:spPr>
          <a:xfrm>
            <a:off x="4176230" y="2507364"/>
            <a:ext cx="859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propose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A1D1572-640A-47C9-AD6D-68AF20BEE886}"/>
              </a:ext>
            </a:extLst>
          </p:cNvPr>
          <p:cNvSpPr txBox="1"/>
          <p:nvPr/>
        </p:nvSpPr>
        <p:spPr>
          <a:xfrm>
            <a:off x="5264979" y="2507364"/>
            <a:ext cx="822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vote?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EDFE111-2992-4773-B08C-554751A1ADCF}"/>
              </a:ext>
            </a:extLst>
          </p:cNvPr>
          <p:cNvSpPr/>
          <p:nvPr/>
        </p:nvSpPr>
        <p:spPr>
          <a:xfrm>
            <a:off x="6704159" y="3379497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56610BF-C2FD-43EB-A7BC-66196D351D6D}"/>
              </a:ext>
            </a:extLst>
          </p:cNvPr>
          <p:cNvCxnSpPr>
            <a:cxnSpLocks/>
            <a:stCxn id="96" idx="1"/>
          </p:cNvCxnSpPr>
          <p:nvPr/>
        </p:nvCxnSpPr>
        <p:spPr>
          <a:xfrm flipH="1">
            <a:off x="6358114" y="3585237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BDE7C55C-B142-477C-B5F8-A6BC01DAA6C3}"/>
              </a:ext>
            </a:extLst>
          </p:cNvPr>
          <p:cNvSpPr txBox="1"/>
          <p:nvPr/>
        </p:nvSpPr>
        <p:spPr>
          <a:xfrm flipH="1">
            <a:off x="6665744" y="3463788"/>
            <a:ext cx="4671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67F42BF-FFA1-4302-AB6F-C66ACCE9880C}"/>
                  </a:ext>
                </a:extLst>
              </p:cNvPr>
              <p:cNvSpPr txBox="1"/>
              <p:nvPr/>
            </p:nvSpPr>
            <p:spPr>
              <a:xfrm>
                <a:off x="6753093" y="3040526"/>
                <a:ext cx="3037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67F42BF-FFA1-4302-AB6F-C66ACCE98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93" y="3040526"/>
                <a:ext cx="303736" cy="276999"/>
              </a:xfrm>
              <a:prstGeom prst="rect">
                <a:avLst/>
              </a:prstGeom>
              <a:blipFill>
                <a:blip r:embed="rId23"/>
                <a:stretch>
                  <a:fillRect l="-18000" r="-400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" name="Graphic 98" descr="Checkmark with solid fill">
            <a:extLst>
              <a:ext uri="{FF2B5EF4-FFF2-40B4-BE49-F238E27FC236}">
                <a16:creationId xmlns:a16="http://schemas.microsoft.com/office/drawing/2014/main" id="{F6027945-8FF2-4A1E-9FB8-286F5F620C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15445" y="3413597"/>
            <a:ext cx="377378" cy="37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6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9" grpId="0"/>
      <p:bldP spid="45" grpId="0"/>
      <p:bldP spid="55" grpId="0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88" grpId="0" animBg="1"/>
      <p:bldP spid="88" grpId="1" animBg="1"/>
      <p:bldP spid="89" grpId="0" animBg="1"/>
      <p:bldP spid="89" grpId="1" animBg="1"/>
      <p:bldP spid="90" grpId="0"/>
      <p:bldP spid="90" grpId="1"/>
      <p:bldP spid="91" grpId="0"/>
      <p:bldP spid="91" grpId="1"/>
      <p:bldP spid="96" grpId="0" animBg="1"/>
      <p:bldP spid="98" grpId="0"/>
      <p:bldP spid="1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D197A1B7-9C6E-4FB3-880E-327BC7E32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1599" y="3213739"/>
            <a:ext cx="377378" cy="377378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01C8698B-AAFA-428E-9FEB-7853088F7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1076" y="3955213"/>
            <a:ext cx="377378" cy="377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420100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Given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, is Teen Streamlet </a:t>
                </a:r>
                <a:r>
                  <a:rPr lang="en-US" sz="1800" u="sng" dirty="0"/>
                  <a:t>secure</a:t>
                </a:r>
                <a:r>
                  <a:rPr lang="en-US" sz="1800" dirty="0"/>
                  <a:t> under </a:t>
                </a:r>
                <a:r>
                  <a:rPr lang="en-US" sz="1800" u="sng" dirty="0"/>
                  <a:t>partial synchrony</a:t>
                </a:r>
                <a:r>
                  <a:rPr lang="en-US" sz="1800" dirty="0"/>
                  <a:t> against a </a:t>
                </a:r>
                <a:r>
                  <a:rPr lang="en-US" sz="1800" u="sng" dirty="0"/>
                  <a:t>Byzantine adversary</a:t>
                </a:r>
                <a:r>
                  <a:rPr lang="en-US" sz="1800" dirty="0"/>
                  <a:t>?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Let’s again try to prove safety first!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Can two blocks with the </a:t>
                </a:r>
                <a:r>
                  <a:rPr lang="en-US" sz="1800" b="1" dirty="0"/>
                  <a:t>same</a:t>
                </a:r>
                <a:r>
                  <a:rPr lang="en-US" sz="1800" dirty="0"/>
                  <a:t> epoch number be notarized/finalized at the same height?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420100" cy="3818430"/>
              </a:xfrm>
              <a:blipFill>
                <a:blip r:embed="rId5"/>
                <a:stretch>
                  <a:fillRect l="-579" r="-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0A045-A9CA-40EF-9298-8A781EE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B4E286-6328-461C-A804-15E0052D8C2A}"/>
              </a:ext>
            </a:extLst>
          </p:cNvPr>
          <p:cNvSpPr txBox="1">
            <a:spLocks/>
          </p:cNvSpPr>
          <p:nvPr/>
        </p:nvSpPr>
        <p:spPr>
          <a:xfrm>
            <a:off x="457200" y="233071"/>
            <a:ext cx="8229600" cy="623097"/>
          </a:xfrm>
          <a:prstGeom prst="rect">
            <a:avLst/>
          </a:prstGeom>
        </p:spPr>
        <p:txBody>
          <a:bodyPr wrap="none"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dirty="0"/>
              <a:t>Security for Teen Streamlet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104D17-1D35-421E-A3A6-46324A019884}"/>
              </a:ext>
            </a:extLst>
          </p:cNvPr>
          <p:cNvSpPr/>
          <p:nvPr/>
        </p:nvSpPr>
        <p:spPr>
          <a:xfrm>
            <a:off x="4738075" y="3194257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1BC15-AD19-4F2A-A1EA-BF16E3CD7A79}"/>
              </a:ext>
            </a:extLst>
          </p:cNvPr>
          <p:cNvSpPr/>
          <p:nvPr/>
        </p:nvSpPr>
        <p:spPr>
          <a:xfrm>
            <a:off x="4749976" y="3955213"/>
            <a:ext cx="420624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4BFA7-3A30-4954-8843-0464FFE7B810}"/>
              </a:ext>
            </a:extLst>
          </p:cNvPr>
          <p:cNvCxnSpPr>
            <a:cxnSpLocks/>
            <a:stCxn id="7" idx="1"/>
            <a:endCxn id="15" idx="3"/>
          </p:cNvCxnSpPr>
          <p:nvPr/>
        </p:nvCxnSpPr>
        <p:spPr>
          <a:xfrm flipH="1" flipV="1">
            <a:off x="4394024" y="3430576"/>
            <a:ext cx="355952" cy="730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5BD34B-E039-4250-AE41-B629410A85CA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392030" y="3399997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9BAEDC-3AA9-4D41-8295-788FB4986F22}"/>
                  </a:ext>
                </a:extLst>
              </p:cNvPr>
              <p:cNvSpPr txBox="1"/>
              <p:nvPr/>
            </p:nvSpPr>
            <p:spPr>
              <a:xfrm>
                <a:off x="4787009" y="3634666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9BAEDC-3AA9-4D41-8295-788FB4986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009" y="3634666"/>
                <a:ext cx="313612" cy="276999"/>
              </a:xfrm>
              <a:prstGeom prst="rect">
                <a:avLst/>
              </a:prstGeom>
              <a:blipFill>
                <a:blip r:embed="rId6"/>
                <a:stretch>
                  <a:fillRect l="-15385" r="-384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813208-66E5-4287-8B36-DE298177FACD}"/>
                  </a:ext>
                </a:extLst>
              </p:cNvPr>
              <p:cNvSpPr txBox="1"/>
              <p:nvPr/>
            </p:nvSpPr>
            <p:spPr>
              <a:xfrm>
                <a:off x="4041509" y="2849001"/>
                <a:ext cx="2228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813208-66E5-4287-8B36-DE298177F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09" y="2849001"/>
                <a:ext cx="222802" cy="276999"/>
              </a:xfrm>
              <a:prstGeom prst="rect">
                <a:avLst/>
              </a:prstGeom>
              <a:blipFill>
                <a:blip r:embed="rId7"/>
                <a:stretch>
                  <a:fillRect l="-37838" r="-2702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3DC6E4D-2D16-4524-B4C0-BA4F619CC749}"/>
              </a:ext>
            </a:extLst>
          </p:cNvPr>
          <p:cNvSpPr/>
          <p:nvPr/>
        </p:nvSpPr>
        <p:spPr>
          <a:xfrm>
            <a:off x="3985402" y="3194257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882593-46EB-4DF7-899D-207FA6C247A5}"/>
                  </a:ext>
                </a:extLst>
              </p:cNvPr>
              <p:cNvSpPr txBox="1"/>
              <p:nvPr/>
            </p:nvSpPr>
            <p:spPr>
              <a:xfrm>
                <a:off x="4812492" y="2844781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882593-46EB-4DF7-899D-207FA6C24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492" y="2844781"/>
                <a:ext cx="313612" cy="276999"/>
              </a:xfrm>
              <a:prstGeom prst="rect">
                <a:avLst/>
              </a:prstGeom>
              <a:blipFill>
                <a:blip r:embed="rId8"/>
                <a:stretch>
                  <a:fillRect l="-15385" r="-384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11A50EEA-4351-430D-A427-79E5281C2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6646" y="3241887"/>
            <a:ext cx="377378" cy="377378"/>
          </a:xfrm>
          <a:prstGeom prst="rect">
            <a:avLst/>
          </a:prstGeom>
        </p:spPr>
      </p:pic>
      <p:pic>
        <p:nvPicPr>
          <p:cNvPr id="19" name="Graphic 18" descr="Close with solid fill">
            <a:extLst>
              <a:ext uri="{FF2B5EF4-FFF2-40B4-BE49-F238E27FC236}">
                <a16:creationId xmlns:a16="http://schemas.microsoft.com/office/drawing/2014/main" id="{A17DD257-2314-4110-96FB-AD9178C99C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7244" y="2983280"/>
            <a:ext cx="1543425" cy="154342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DD5376D-E94E-4A19-B55B-017D0A8EC1D3}"/>
              </a:ext>
            </a:extLst>
          </p:cNvPr>
          <p:cNvSpPr/>
          <p:nvPr/>
        </p:nvSpPr>
        <p:spPr>
          <a:xfrm>
            <a:off x="3448947" y="3026143"/>
            <a:ext cx="2232212" cy="730377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0D5E69-D786-4B51-AA3C-AF45A1661F81}"/>
              </a:ext>
            </a:extLst>
          </p:cNvPr>
          <p:cNvSpPr/>
          <p:nvPr/>
        </p:nvSpPr>
        <p:spPr>
          <a:xfrm rot="2704939">
            <a:off x="3379510" y="3389803"/>
            <a:ext cx="2232212" cy="730377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F282C2-BE47-4B4E-9865-4C55D951FC54}"/>
              </a:ext>
            </a:extLst>
          </p:cNvPr>
          <p:cNvSpPr txBox="1"/>
          <p:nvPr/>
        </p:nvSpPr>
        <p:spPr>
          <a:xfrm>
            <a:off x="2684183" y="3139414"/>
            <a:ext cx="14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691539-5367-4E86-9A6C-A72EE933957F}"/>
              </a:ext>
            </a:extLst>
          </p:cNvPr>
          <p:cNvSpPr txBox="1"/>
          <p:nvPr/>
        </p:nvSpPr>
        <p:spPr>
          <a:xfrm>
            <a:off x="3477259" y="2486471"/>
            <a:ext cx="14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26321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1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colorful garment&#10;&#10;Description automatically generated with low confidence">
            <a:extLst>
              <a:ext uri="{FF2B5EF4-FFF2-40B4-BE49-F238E27FC236}">
                <a16:creationId xmlns:a16="http://schemas.microsoft.com/office/drawing/2014/main" id="{142398CF-0BFF-45BF-B497-ECA843218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47" y="2584700"/>
            <a:ext cx="388654" cy="97163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E87F329B-FC5C-44E2-8AC7-7057C7643496}"/>
              </a:ext>
            </a:extLst>
          </p:cNvPr>
          <p:cNvSpPr txBox="1"/>
          <p:nvPr/>
        </p:nvSpPr>
        <p:spPr>
          <a:xfrm>
            <a:off x="4572000" y="2549002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loyal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E42F23-1635-430F-A2D2-5337ABFF895A}"/>
              </a:ext>
            </a:extLst>
          </p:cNvPr>
          <p:cNvSpPr txBox="1"/>
          <p:nvPr/>
        </p:nvSpPr>
        <p:spPr>
          <a:xfrm>
            <a:off x="4461168" y="2549002"/>
            <a:ext cx="81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  traitor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0BAE5-27C9-45D0-A19F-7BBCAC66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Byzantine Generals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76B41-14C8-4E64-B77A-95D38C222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Goal:</a:t>
            </a:r>
          </a:p>
          <a:p>
            <a:pPr lvl="1"/>
            <a:r>
              <a:rPr lang="en-US" sz="2000" dirty="0"/>
              <a:t>All </a:t>
            </a:r>
            <a:r>
              <a:rPr lang="en-US" sz="2000" dirty="0">
                <a:solidFill>
                  <a:srgbClr val="00B050"/>
                </a:solidFill>
              </a:rPr>
              <a:t>loyal</a:t>
            </a:r>
            <a:r>
              <a:rPr lang="en-US" sz="2000" dirty="0"/>
              <a:t> generals must take the </a:t>
            </a:r>
            <a:r>
              <a:rPr lang="en-US" sz="2000" b="1" dirty="0"/>
              <a:t>same</a:t>
            </a:r>
            <a:r>
              <a:rPr lang="en-US" sz="2000" dirty="0"/>
              <a:t> action.</a:t>
            </a:r>
          </a:p>
          <a:p>
            <a:pPr lvl="1"/>
            <a:r>
              <a:rPr lang="en-US" sz="2000" dirty="0"/>
              <a:t>If the commander is </a:t>
            </a:r>
            <a:r>
              <a:rPr lang="en-US" sz="2000" dirty="0">
                <a:solidFill>
                  <a:srgbClr val="00B050"/>
                </a:solidFill>
              </a:rPr>
              <a:t>loyal</a:t>
            </a:r>
            <a:r>
              <a:rPr lang="en-US" sz="2000" dirty="0"/>
              <a:t>, then all </a:t>
            </a:r>
            <a:r>
              <a:rPr lang="en-US" sz="2000" dirty="0">
                <a:solidFill>
                  <a:srgbClr val="00B050"/>
                </a:solidFill>
              </a:rPr>
              <a:t>loyal</a:t>
            </a:r>
            <a:r>
              <a:rPr lang="en-US" sz="2000" dirty="0"/>
              <a:t> generals must take the action </a:t>
            </a:r>
            <a:r>
              <a:rPr lang="en-US" sz="2000" b="1" dirty="0"/>
              <a:t>suggested by the commander</a:t>
            </a:r>
            <a:r>
              <a:rPr lang="en-US" sz="2000" dirty="0"/>
              <a:t>.</a:t>
            </a:r>
          </a:p>
        </p:txBody>
      </p:sp>
      <p:sp>
        <p:nvSpPr>
          <p:cNvPr id="73" name="Slide Number Placeholder 72">
            <a:extLst>
              <a:ext uri="{FF2B5EF4-FFF2-40B4-BE49-F238E27FC236}">
                <a16:creationId xmlns:a16="http://schemas.microsoft.com/office/drawing/2014/main" id="{1D9E8090-7A32-42EB-BDC8-A4C64398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A picture containing toy, person, doll&#10;&#10;Description automatically generated">
            <a:extLst>
              <a:ext uri="{FF2B5EF4-FFF2-40B4-BE49-F238E27FC236}">
                <a16:creationId xmlns:a16="http://schemas.microsoft.com/office/drawing/2014/main" id="{5AAE3B64-BA8B-430A-822C-C7A76D27D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77" y="3345653"/>
            <a:ext cx="389235" cy="1033391"/>
          </a:xfrm>
          <a:prstGeom prst="rect">
            <a:avLst/>
          </a:prstGeom>
        </p:spPr>
      </p:pic>
      <p:pic>
        <p:nvPicPr>
          <p:cNvPr id="6" name="Picture 5" descr="A picture containing toy, person, doll&#10;&#10;Description automatically generated">
            <a:extLst>
              <a:ext uri="{FF2B5EF4-FFF2-40B4-BE49-F238E27FC236}">
                <a16:creationId xmlns:a16="http://schemas.microsoft.com/office/drawing/2014/main" id="{5F5F8C5A-4940-404C-A65A-C73B6C8CF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23" y="3345653"/>
            <a:ext cx="389235" cy="1033391"/>
          </a:xfrm>
          <a:prstGeom prst="rect">
            <a:avLst/>
          </a:prstGeom>
        </p:spPr>
      </p:pic>
      <p:pic>
        <p:nvPicPr>
          <p:cNvPr id="9" name="Picture 8" descr="A picture containing toy, person, doll&#10;&#10;Description automatically generated">
            <a:extLst>
              <a:ext uri="{FF2B5EF4-FFF2-40B4-BE49-F238E27FC236}">
                <a16:creationId xmlns:a16="http://schemas.microsoft.com/office/drawing/2014/main" id="{CD4BF326-72DE-41BE-BC3E-E2EF29305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379" y="3345653"/>
            <a:ext cx="389235" cy="1033391"/>
          </a:xfrm>
          <a:prstGeom prst="rect">
            <a:avLst/>
          </a:prstGeom>
        </p:spPr>
      </p:pic>
      <p:pic>
        <p:nvPicPr>
          <p:cNvPr id="10" name="Picture 9" descr="A picture containing toy, person, doll&#10;&#10;Description automatically generated">
            <a:extLst>
              <a:ext uri="{FF2B5EF4-FFF2-40B4-BE49-F238E27FC236}">
                <a16:creationId xmlns:a16="http://schemas.microsoft.com/office/drawing/2014/main" id="{DDD98BFB-263B-4D70-B9E4-401BCEBA1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24" y="3345653"/>
            <a:ext cx="389235" cy="103339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47F8B9-AA14-4953-8A4C-2A4C6B47A7D2}"/>
              </a:ext>
            </a:extLst>
          </p:cNvPr>
          <p:cNvCxnSpPr>
            <a:stCxn id="8" idx="1"/>
            <a:endCxn id="5" idx="0"/>
          </p:cNvCxnSpPr>
          <p:nvPr/>
        </p:nvCxnSpPr>
        <p:spPr>
          <a:xfrm flipH="1">
            <a:off x="2068895" y="3070518"/>
            <a:ext cx="2114452" cy="27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EA6EEC-8AC0-4E5C-BC01-75596834C9C5}"/>
              </a:ext>
            </a:extLst>
          </p:cNvPr>
          <p:cNvCxnSpPr>
            <a:cxnSpLocks/>
            <a:stCxn id="8" idx="1"/>
            <a:endCxn id="6" idx="0"/>
          </p:cNvCxnSpPr>
          <p:nvPr/>
        </p:nvCxnSpPr>
        <p:spPr>
          <a:xfrm flipH="1">
            <a:off x="3362341" y="3070518"/>
            <a:ext cx="821006" cy="27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26F4E6-D229-4437-90CB-42D8CB805D75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4572000" y="3070518"/>
            <a:ext cx="987996" cy="27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DE0F12-AB2B-4B73-B5E3-823C9EB871D5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>
            <a:off x="4572000" y="3070518"/>
            <a:ext cx="2281442" cy="27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8C046B8-BBA4-4069-87A2-6DCF56C74C06}"/>
              </a:ext>
            </a:extLst>
          </p:cNvPr>
          <p:cNvSpPr txBox="1"/>
          <p:nvPr/>
        </p:nvSpPr>
        <p:spPr>
          <a:xfrm>
            <a:off x="2543091" y="2948856"/>
            <a:ext cx="74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653BC9-48DE-47E7-A9AC-C4CF16081F08}"/>
              </a:ext>
            </a:extLst>
          </p:cNvPr>
          <p:cNvSpPr txBox="1"/>
          <p:nvPr/>
        </p:nvSpPr>
        <p:spPr>
          <a:xfrm>
            <a:off x="3585214" y="3169857"/>
            <a:ext cx="737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1306CA-04FD-4D32-A384-4EF2511FB963}"/>
              </a:ext>
            </a:extLst>
          </p:cNvPr>
          <p:cNvSpPr txBox="1"/>
          <p:nvPr/>
        </p:nvSpPr>
        <p:spPr>
          <a:xfrm>
            <a:off x="4628088" y="3169857"/>
            <a:ext cx="78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25894-8327-4EE1-A9A6-92A5DFFCC013}"/>
              </a:ext>
            </a:extLst>
          </p:cNvPr>
          <p:cNvSpPr txBox="1"/>
          <p:nvPr/>
        </p:nvSpPr>
        <p:spPr>
          <a:xfrm>
            <a:off x="5762290" y="2954572"/>
            <a:ext cx="739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AD4EAB6-3D1E-4E11-A9CF-50A4F0B39DD4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263513" y="3862348"/>
            <a:ext cx="9042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A89E36C-3F53-4544-964C-A0173419E94A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3556959" y="3862348"/>
            <a:ext cx="18084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5BA84B6-7D46-4FBA-A875-BB4165E1FB23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754613" y="3862348"/>
            <a:ext cx="9042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93E6659-E621-4A7B-B0E2-7A6D470903DA}"/>
              </a:ext>
            </a:extLst>
          </p:cNvPr>
          <p:cNvCxnSpPr>
            <a:stCxn id="5" idx="2"/>
          </p:cNvCxnSpPr>
          <p:nvPr/>
        </p:nvCxnSpPr>
        <p:spPr>
          <a:xfrm>
            <a:off x="2068895" y="4379043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F283E83-E4A2-4787-8354-3304E42972D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362341" y="4379043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764D08F-F7A5-4AC5-90FA-91BE93255B73}"/>
              </a:ext>
            </a:extLst>
          </p:cNvPr>
          <p:cNvCxnSpPr>
            <a:cxnSpLocks/>
          </p:cNvCxnSpPr>
          <p:nvPr/>
        </p:nvCxnSpPr>
        <p:spPr>
          <a:xfrm>
            <a:off x="5657305" y="4379043"/>
            <a:ext cx="0" cy="2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E53FCA6-C784-4483-94C5-5FA4B43D8CD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853442" y="4379044"/>
            <a:ext cx="0" cy="30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2E78C71-2CF0-4EB4-83AB-309771783EE5}"/>
              </a:ext>
            </a:extLst>
          </p:cNvPr>
          <p:cNvSpPr txBox="1"/>
          <p:nvPr/>
        </p:nvSpPr>
        <p:spPr>
          <a:xfrm>
            <a:off x="1759401" y="4603414"/>
            <a:ext cx="754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1CB3D64-4870-4DD7-9813-03745E41ED8B}"/>
              </a:ext>
            </a:extLst>
          </p:cNvPr>
          <p:cNvSpPr txBox="1"/>
          <p:nvPr/>
        </p:nvSpPr>
        <p:spPr>
          <a:xfrm>
            <a:off x="3038760" y="4607219"/>
            <a:ext cx="76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7D6E55-C3B4-4FA5-9AEF-D44E490D0FE4}"/>
              </a:ext>
            </a:extLst>
          </p:cNvPr>
          <p:cNvSpPr txBox="1"/>
          <p:nvPr/>
        </p:nvSpPr>
        <p:spPr>
          <a:xfrm>
            <a:off x="5337073" y="4607219"/>
            <a:ext cx="76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retreat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5B29C8C-0DE0-46F7-8084-B37C4AE5E672}"/>
              </a:ext>
            </a:extLst>
          </p:cNvPr>
          <p:cNvSpPr txBox="1"/>
          <p:nvPr/>
        </p:nvSpPr>
        <p:spPr>
          <a:xfrm>
            <a:off x="6547215" y="4609400"/>
            <a:ext cx="743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072D51-315B-4D02-8F9B-7B13EC1155D4}"/>
              </a:ext>
            </a:extLst>
          </p:cNvPr>
          <p:cNvSpPr txBox="1"/>
          <p:nvPr/>
        </p:nvSpPr>
        <p:spPr>
          <a:xfrm>
            <a:off x="2192685" y="3486010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loyal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0D00D1-2E39-449B-BDFE-69C50F88E43E}"/>
              </a:ext>
            </a:extLst>
          </p:cNvPr>
          <p:cNvSpPr txBox="1"/>
          <p:nvPr/>
        </p:nvSpPr>
        <p:spPr>
          <a:xfrm>
            <a:off x="3459211" y="3487327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loyal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987ED5-F8CB-4B38-8037-85A07F7BCB62}"/>
              </a:ext>
            </a:extLst>
          </p:cNvPr>
          <p:cNvSpPr txBox="1"/>
          <p:nvPr/>
        </p:nvSpPr>
        <p:spPr>
          <a:xfrm>
            <a:off x="5674289" y="3488639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loyal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BED71F3-9A8C-4CDF-B94B-7552CD220ECB}"/>
              </a:ext>
            </a:extLst>
          </p:cNvPr>
          <p:cNvSpPr txBox="1"/>
          <p:nvPr/>
        </p:nvSpPr>
        <p:spPr>
          <a:xfrm>
            <a:off x="6997215" y="3486010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traitor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50979CF-6999-47BA-9094-182007E38DFC}"/>
              </a:ext>
            </a:extLst>
          </p:cNvPr>
          <p:cNvSpPr txBox="1"/>
          <p:nvPr/>
        </p:nvSpPr>
        <p:spPr>
          <a:xfrm>
            <a:off x="3572503" y="3185877"/>
            <a:ext cx="7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attack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12876C-E868-43ED-B828-796F3910D68D}"/>
              </a:ext>
            </a:extLst>
          </p:cNvPr>
          <p:cNvSpPr txBox="1"/>
          <p:nvPr/>
        </p:nvSpPr>
        <p:spPr>
          <a:xfrm>
            <a:off x="1779399" y="4602312"/>
            <a:ext cx="69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attack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488944B-1961-455C-BE68-FAE3DDD42D87}"/>
              </a:ext>
            </a:extLst>
          </p:cNvPr>
          <p:cNvSpPr txBox="1"/>
          <p:nvPr/>
        </p:nvSpPr>
        <p:spPr>
          <a:xfrm>
            <a:off x="3080212" y="4605439"/>
            <a:ext cx="743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36232A-E9E0-4B45-A5AA-E06F2392DF39}"/>
              </a:ext>
            </a:extLst>
          </p:cNvPr>
          <p:cNvSpPr txBox="1"/>
          <p:nvPr/>
        </p:nvSpPr>
        <p:spPr>
          <a:xfrm>
            <a:off x="5378525" y="4600118"/>
            <a:ext cx="707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attack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A4E8341-D0D2-472F-9159-93CF0A8F8613}"/>
              </a:ext>
            </a:extLst>
          </p:cNvPr>
          <p:cNvSpPr txBox="1"/>
          <p:nvPr/>
        </p:nvSpPr>
        <p:spPr>
          <a:xfrm>
            <a:off x="6547215" y="4606187"/>
            <a:ext cx="743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attack</a:t>
            </a:r>
          </a:p>
        </p:txBody>
      </p:sp>
      <p:pic>
        <p:nvPicPr>
          <p:cNvPr id="17" name="Graphic 16" descr="Contract with solid fill">
            <a:extLst>
              <a:ext uri="{FF2B5EF4-FFF2-40B4-BE49-F238E27FC236}">
                <a16:creationId xmlns:a16="http://schemas.microsoft.com/office/drawing/2014/main" id="{BEB600D0-2ED1-45D3-907C-1FA4170A7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5053" y="3898246"/>
            <a:ext cx="307777" cy="307777"/>
          </a:xfrm>
          <a:prstGeom prst="rect">
            <a:avLst/>
          </a:prstGeom>
        </p:spPr>
      </p:pic>
      <p:pic>
        <p:nvPicPr>
          <p:cNvPr id="46" name="Graphic 45" descr="Contract with solid fill">
            <a:extLst>
              <a:ext uri="{FF2B5EF4-FFF2-40B4-BE49-F238E27FC236}">
                <a16:creationId xmlns:a16="http://schemas.microsoft.com/office/drawing/2014/main" id="{E59A62B7-EC27-4175-93E4-B36709237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5269" y="3898245"/>
            <a:ext cx="307777" cy="307777"/>
          </a:xfrm>
          <a:prstGeom prst="rect">
            <a:avLst/>
          </a:prstGeom>
        </p:spPr>
      </p:pic>
      <p:pic>
        <p:nvPicPr>
          <p:cNvPr id="47" name="Graphic 46" descr="Contract with solid fill">
            <a:extLst>
              <a:ext uri="{FF2B5EF4-FFF2-40B4-BE49-F238E27FC236}">
                <a16:creationId xmlns:a16="http://schemas.microsoft.com/office/drawing/2014/main" id="{732381AC-21D5-4570-A1A7-6B66F4B18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2830" y="3898245"/>
            <a:ext cx="307777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6" grpId="1"/>
      <p:bldP spid="72" grpId="0"/>
      <p:bldP spid="22" grpId="0"/>
      <p:bldP spid="23" grpId="0"/>
      <p:bldP spid="23" grpId="1"/>
      <p:bldP spid="24" grpId="0"/>
      <p:bldP spid="25" grpId="0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3" grpId="0"/>
      <p:bldP spid="64" grpId="0"/>
      <p:bldP spid="65" grpId="0"/>
      <p:bldP spid="67" grpId="0"/>
      <p:bldP spid="69" grpId="0"/>
      <p:bldP spid="70" grpId="0"/>
      <p:bldP spid="71" grpId="0"/>
      <p:bldP spid="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8AC5-9F91-45B0-806F-B1B8142A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for Teen Streamlet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Lemma: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dirty="0"/>
                  <a:t>. Then, for each epoch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, there can be at most one notarized block with epoch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the view of any honest replica.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Proof:</a:t>
                </a:r>
                <a:r>
                  <a:rPr lang="en-US" dirty="0"/>
                  <a:t> Towards contradiction, suppose there are two notarized blocks with epoch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’. </a:t>
                </a:r>
              </a:p>
              <a:p>
                <a:pPr marL="0" indent="0" algn="ctr">
                  <a:buNone/>
                </a:pPr>
                <a:r>
                  <a:rPr lang="en-US" dirty="0"/>
                  <a:t>Number of votes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’: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dirty="0"/>
                  <a:t> replicas voted for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’.</a:t>
                </a:r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dirty="0"/>
                  <a:t>, one honest replica voted for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’.</a:t>
                </a:r>
              </a:p>
              <a:p>
                <a:pPr marL="0" indent="0">
                  <a:buNone/>
                </a:pPr>
                <a:r>
                  <a:rPr lang="en-US" dirty="0"/>
                  <a:t>At each epoch, honest replicas vote for a </a:t>
                </a:r>
                <a:r>
                  <a:rPr lang="en-US" i="1" dirty="0"/>
                  <a:t>single</a:t>
                </a:r>
                <a:r>
                  <a:rPr lang="en-US" dirty="0"/>
                  <a:t> block with that epoch number.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236" b="-1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D295E-7793-4C03-AAA2-E212E9EC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720F1C-39C6-4119-A043-B0378AAA5614}"/>
              </a:ext>
            </a:extLst>
          </p:cNvPr>
          <p:cNvSpPr/>
          <p:nvPr/>
        </p:nvSpPr>
        <p:spPr>
          <a:xfrm>
            <a:off x="3502411" y="2929131"/>
            <a:ext cx="992817" cy="103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000356-258A-448E-B236-342AE8CB4F16}"/>
              </a:ext>
            </a:extLst>
          </p:cNvPr>
          <p:cNvSpPr/>
          <p:nvPr/>
        </p:nvSpPr>
        <p:spPr>
          <a:xfrm>
            <a:off x="4095492" y="2929131"/>
            <a:ext cx="992817" cy="103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F9558F-E86B-491F-91B2-BEDCC9EDA187}"/>
                  </a:ext>
                </a:extLst>
              </p:cNvPr>
              <p:cNvSpPr txBox="1"/>
              <p:nvPr/>
            </p:nvSpPr>
            <p:spPr>
              <a:xfrm>
                <a:off x="3402147" y="2746595"/>
                <a:ext cx="3834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F9558F-E86B-491F-91B2-BEDCC9EDA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147" y="2746595"/>
                <a:ext cx="38345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A69A54-4DB4-4786-B4D0-9FB3853F3EA8}"/>
                  </a:ext>
                </a:extLst>
              </p:cNvPr>
              <p:cNvSpPr txBox="1"/>
              <p:nvPr/>
            </p:nvSpPr>
            <p:spPr>
              <a:xfrm>
                <a:off x="4797380" y="2741683"/>
                <a:ext cx="3834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A69A54-4DB4-4786-B4D0-9FB3853F3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380" y="2741683"/>
                <a:ext cx="383458" cy="369332"/>
              </a:xfrm>
              <a:prstGeom prst="rect">
                <a:avLst/>
              </a:prstGeom>
              <a:blipFill>
                <a:blip r:embed="rId4"/>
                <a:stretch>
                  <a:fillRect r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A38F2B-C6A8-4488-BDE8-6A19CD61B6F1}"/>
                  </a:ext>
                </a:extLst>
              </p:cNvPr>
              <p:cNvSpPr txBox="1"/>
              <p:nvPr/>
            </p:nvSpPr>
            <p:spPr>
              <a:xfrm>
                <a:off x="3383310" y="3141402"/>
                <a:ext cx="89154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&gt;2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A38F2B-C6A8-4488-BDE8-6A19CD61B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310" y="3141402"/>
                <a:ext cx="891540" cy="307777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8460F2-BC17-4B0C-88CC-F37F81AA480E}"/>
                  </a:ext>
                </a:extLst>
              </p:cNvPr>
              <p:cNvSpPr txBox="1"/>
              <p:nvPr/>
            </p:nvSpPr>
            <p:spPr>
              <a:xfrm>
                <a:off x="4331639" y="3449179"/>
                <a:ext cx="89154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&gt;2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8460F2-BC17-4B0C-88CC-F37F81AA4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639" y="3449179"/>
                <a:ext cx="891540" cy="307777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7D2064-27F0-4764-81D6-F9D89386AFA4}"/>
              </a:ext>
            </a:extLst>
          </p:cNvPr>
          <p:cNvCxnSpPr/>
          <p:nvPr/>
        </p:nvCxnSpPr>
        <p:spPr>
          <a:xfrm>
            <a:off x="4294399" y="3444150"/>
            <a:ext cx="9660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DE3B20-0316-4239-8E18-4604A49E755A}"/>
                  </a:ext>
                </a:extLst>
              </p:cNvPr>
              <p:cNvSpPr txBox="1"/>
              <p:nvPr/>
            </p:nvSpPr>
            <p:spPr>
              <a:xfrm>
                <a:off x="5107858" y="3287420"/>
                <a:ext cx="89154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DE3B20-0316-4239-8E18-4604A49E7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858" y="3287420"/>
                <a:ext cx="891540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id="{F46A0DA4-6476-4357-8A85-64EAEB154E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35076" y="4601016"/>
            <a:ext cx="378235" cy="378235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014F67E6-C8EE-4FE4-AFE7-0B531E6D9773}"/>
              </a:ext>
            </a:extLst>
          </p:cNvPr>
          <p:cNvSpPr/>
          <p:nvPr/>
        </p:nvSpPr>
        <p:spPr>
          <a:xfrm>
            <a:off x="5510828" y="2571749"/>
            <a:ext cx="3485859" cy="1700705"/>
          </a:xfrm>
          <a:prstGeom prst="irregularSeal2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Votes enable us to preserve safety even when the network is asynchronous.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2059E5A7-8387-47BB-B04C-F77A9E34F990}"/>
              </a:ext>
            </a:extLst>
          </p:cNvPr>
          <p:cNvSpPr/>
          <p:nvPr/>
        </p:nvSpPr>
        <p:spPr>
          <a:xfrm>
            <a:off x="147314" y="2437067"/>
            <a:ext cx="3485859" cy="1700705"/>
          </a:xfrm>
          <a:prstGeom prst="irregularSeal2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Two blocks with the </a:t>
            </a:r>
            <a:r>
              <a:rPr lang="en-US" sz="1200" b="1" dirty="0"/>
              <a:t>same</a:t>
            </a:r>
            <a:r>
              <a:rPr lang="en-US" sz="1200" dirty="0"/>
              <a:t> epoch number cannot be notarized at the same height!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5229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10" grpId="0"/>
      <p:bldP spid="11" grpId="0"/>
      <p:bldP spid="14" grpId="0"/>
      <p:bldP spid="9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7A364F01-3235-4F3C-BD70-A010CE07152B}"/>
              </a:ext>
            </a:extLst>
          </p:cNvPr>
          <p:cNvSpPr txBox="1"/>
          <p:nvPr/>
        </p:nvSpPr>
        <p:spPr>
          <a:xfrm flipH="1">
            <a:off x="1786661" y="3071263"/>
            <a:ext cx="447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e+1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3E099-9B31-4FF9-B3C3-BDCA83B89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What about blocks with </a:t>
            </a:r>
            <a:r>
              <a:rPr lang="en-US" sz="1800" b="1" dirty="0"/>
              <a:t>different</a:t>
            </a:r>
            <a:r>
              <a:rPr lang="en-US" sz="1800" dirty="0"/>
              <a:t> epoch numbers? Can two blocks with different epoch numbers be notarized at the same height?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0A045-A9CA-40EF-9298-8A781EE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B4E286-6328-461C-A804-15E0052D8C2A}"/>
              </a:ext>
            </a:extLst>
          </p:cNvPr>
          <p:cNvSpPr txBox="1">
            <a:spLocks/>
          </p:cNvSpPr>
          <p:nvPr/>
        </p:nvSpPr>
        <p:spPr>
          <a:xfrm>
            <a:off x="457200" y="233071"/>
            <a:ext cx="8229600" cy="623097"/>
          </a:xfrm>
          <a:prstGeom prst="rect">
            <a:avLst/>
          </a:prstGeom>
        </p:spPr>
        <p:txBody>
          <a:bodyPr wrap="none"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dirty="0"/>
              <a:t>Security for Teen Streamlet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F79E07-CD29-401F-A328-550621D23A2A}"/>
              </a:ext>
            </a:extLst>
          </p:cNvPr>
          <p:cNvSpPr txBox="1"/>
          <p:nvPr/>
        </p:nvSpPr>
        <p:spPr>
          <a:xfrm flipH="1">
            <a:off x="1871262" y="2301413"/>
            <a:ext cx="2588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</a:t>
            </a:r>
          </a:p>
        </p:txBody>
      </p:sp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966ED91E-F2CA-43E5-BDCB-DA01FC84E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7225" y="2250783"/>
            <a:ext cx="377378" cy="37737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2AC4DBA-BED3-4849-9A7C-DBC9628274DC}"/>
              </a:ext>
            </a:extLst>
          </p:cNvPr>
          <p:cNvSpPr/>
          <p:nvPr/>
        </p:nvSpPr>
        <p:spPr>
          <a:xfrm>
            <a:off x="1798796" y="2235189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5E6F89-3D72-4504-9733-3532865D4D19}"/>
              </a:ext>
            </a:extLst>
          </p:cNvPr>
          <p:cNvSpPr/>
          <p:nvPr/>
        </p:nvSpPr>
        <p:spPr>
          <a:xfrm>
            <a:off x="1810696" y="2996145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65BE21-6FDF-4F82-93A4-BE18B8C96163}"/>
              </a:ext>
            </a:extLst>
          </p:cNvPr>
          <p:cNvCxnSpPr>
            <a:cxnSpLocks/>
            <a:stCxn id="22" idx="1"/>
            <a:endCxn id="29" idx="3"/>
          </p:cNvCxnSpPr>
          <p:nvPr/>
        </p:nvCxnSpPr>
        <p:spPr>
          <a:xfrm flipH="1" flipV="1">
            <a:off x="1459253" y="2458234"/>
            <a:ext cx="351443" cy="743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446AEC-F43C-4E26-8FE2-770CAD989EA7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452750" y="2440929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D9FFBC6-1D21-4883-A618-E8D4A8BFFE04}"/>
              </a:ext>
            </a:extLst>
          </p:cNvPr>
          <p:cNvSpPr txBox="1"/>
          <p:nvPr/>
        </p:nvSpPr>
        <p:spPr>
          <a:xfrm>
            <a:off x="338406" y="2188344"/>
            <a:ext cx="29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56ED63-C880-40B1-8A63-4520AD392F43}"/>
                  </a:ext>
                </a:extLst>
              </p:cNvPr>
              <p:cNvSpPr txBox="1"/>
              <p:nvPr/>
            </p:nvSpPr>
            <p:spPr>
              <a:xfrm>
                <a:off x="1913384" y="2695627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56ED63-C880-40B1-8A63-4520AD39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384" y="2695627"/>
                <a:ext cx="313612" cy="276999"/>
              </a:xfrm>
              <a:prstGeom prst="rect">
                <a:avLst/>
              </a:prstGeom>
              <a:blipFill>
                <a:blip r:embed="rId4"/>
                <a:stretch>
                  <a:fillRect l="-17647" r="-392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79E3EEBA-8FEC-4371-B0D0-346A2FDE612E}"/>
              </a:ext>
            </a:extLst>
          </p:cNvPr>
          <p:cNvSpPr/>
          <p:nvPr/>
        </p:nvSpPr>
        <p:spPr>
          <a:xfrm>
            <a:off x="1053170" y="2233681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FD48A51-55CF-4621-8C67-4388EFDDA60C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707125" y="2439421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1DCA36A5-BBEA-4E73-9EDB-DDC31F471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875" y="2269544"/>
            <a:ext cx="377378" cy="377378"/>
          </a:xfrm>
          <a:prstGeom prst="rect">
            <a:avLst/>
          </a:prstGeom>
        </p:spPr>
      </p:pic>
      <p:pic>
        <p:nvPicPr>
          <p:cNvPr id="30" name="Graphic 29" descr="Checkmark with solid fill">
            <a:extLst>
              <a:ext uri="{FF2B5EF4-FFF2-40B4-BE49-F238E27FC236}">
                <a16:creationId xmlns:a16="http://schemas.microsoft.com/office/drawing/2014/main" id="{FABD1F8B-6B62-4922-BAC5-1F5BF2C83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5389" y="3035541"/>
            <a:ext cx="377378" cy="377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DDA48A6-CBBC-44A8-8419-0A731150819B}"/>
                  </a:ext>
                </a:extLst>
              </p:cNvPr>
              <p:cNvSpPr txBox="1"/>
              <p:nvPr/>
            </p:nvSpPr>
            <p:spPr>
              <a:xfrm>
                <a:off x="1871262" y="1914879"/>
                <a:ext cx="3082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DDA48A6-CBBC-44A8-8419-0A7311508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62" y="1914879"/>
                <a:ext cx="308290" cy="276999"/>
              </a:xfrm>
              <a:prstGeom prst="rect">
                <a:avLst/>
              </a:prstGeom>
              <a:blipFill>
                <a:blip r:embed="rId5"/>
                <a:stretch>
                  <a:fillRect l="-17647" r="-196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DBA6F3D-C73D-473D-BC85-0495DD18FE58}"/>
                  </a:ext>
                </a:extLst>
              </p:cNvPr>
              <p:cNvSpPr txBox="1"/>
              <p:nvPr/>
            </p:nvSpPr>
            <p:spPr>
              <a:xfrm>
                <a:off x="484480" y="3545868"/>
                <a:ext cx="809559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+mj-lt"/>
                  <a:buAutoNum type="arabicPeriod"/>
                </a:pPr>
                <a:r>
                  <a:rPr lang="en-US" sz="1400" dirty="0"/>
                  <a:t>Suppose there are 100 replicas. Votes by 67 replicas are needed for a block to be notarized.</a:t>
                </a:r>
              </a:p>
              <a:p>
                <a:pPr marL="257175" indent="-257175">
                  <a:buFont typeface="+mj-lt"/>
                  <a:buAutoNum type="arabicPeriod"/>
                </a:pPr>
                <a:r>
                  <a:rPr lang="en-US" sz="1400" dirty="0"/>
                  <a:t>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is proposed by an adversarial replica and shown to only 66 honest replicas.</a:t>
                </a:r>
              </a:p>
              <a:p>
                <a:pPr marL="257175" indent="-257175">
                  <a:buFont typeface="+mj-lt"/>
                  <a:buAutoNum type="arabicPeriod"/>
                </a:pPr>
                <a:r>
                  <a:rPr lang="en-US" sz="1400" dirty="0"/>
                  <a:t>66 honest replicas vote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, not enough to notarize it.</a:t>
                </a:r>
              </a:p>
              <a:p>
                <a:pPr marL="257175" indent="-257175">
                  <a:buFont typeface="+mj-lt"/>
                  <a:buAutoNum type="arabicPeriod"/>
                </a:pPr>
                <a:r>
                  <a:rPr lang="en-US" sz="1400" dirty="0"/>
                  <a:t>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is proposed by an honest replica on the tip of the longest notarized chain.</a:t>
                </a:r>
              </a:p>
              <a:p>
                <a:pPr marL="257175" indent="-257175">
                  <a:buFont typeface="+mj-lt"/>
                  <a:buAutoNum type="arabicPeriod"/>
                </a:pPr>
                <a:r>
                  <a:rPr lang="en-US" sz="1400" dirty="0"/>
                  <a:t>Every honest replica votes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, thus it is notarized.</a:t>
                </a:r>
              </a:p>
              <a:p>
                <a:pPr marL="257175" indent="-257175">
                  <a:buFont typeface="+mj-lt"/>
                  <a:buAutoNum type="arabicPeriod"/>
                </a:pPr>
                <a:r>
                  <a:rPr lang="en-US" sz="1400" dirty="0"/>
                  <a:t>Finally, an adversarial replica votes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400" dirty="0"/>
                  <a:t> making it notarized (</a:t>
                </a:r>
                <a:r>
                  <a:rPr lang="en-US" sz="1400" b="1" dirty="0"/>
                  <a:t>late vote</a:t>
                </a:r>
                <a:r>
                  <a:rPr lang="en-US" sz="1400" dirty="0"/>
                  <a:t>!!).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DBA6F3D-C73D-473D-BC85-0495DD18F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80" y="3545868"/>
                <a:ext cx="8095593" cy="1384995"/>
              </a:xfrm>
              <a:prstGeom prst="rect">
                <a:avLst/>
              </a:prstGeom>
              <a:blipFill>
                <a:blip r:embed="rId6"/>
                <a:stretch>
                  <a:fillRect l="-75" t="-881" b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F3FFB1B-3438-4647-B4A1-72E421688F8C}"/>
              </a:ext>
            </a:extLst>
          </p:cNvPr>
          <p:cNvCxnSpPr>
            <a:cxnSpLocks/>
          </p:cNvCxnSpPr>
          <p:nvPr/>
        </p:nvCxnSpPr>
        <p:spPr>
          <a:xfrm>
            <a:off x="2742565" y="2609290"/>
            <a:ext cx="5212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72A7793-BF97-4245-B6F9-E3F8EF929821}"/>
              </a:ext>
            </a:extLst>
          </p:cNvPr>
          <p:cNvCxnSpPr/>
          <p:nvPr/>
        </p:nvCxnSpPr>
        <p:spPr>
          <a:xfrm>
            <a:off x="3254944" y="2498931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8B6C332-A799-4F23-886A-8DBF489BF865}"/>
              </a:ext>
            </a:extLst>
          </p:cNvPr>
          <p:cNvCxnSpPr/>
          <p:nvPr/>
        </p:nvCxnSpPr>
        <p:spPr>
          <a:xfrm>
            <a:off x="5312344" y="2498931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D2AB4E1-B2E9-47E3-A66B-CB14D0CD22B9}"/>
              </a:ext>
            </a:extLst>
          </p:cNvPr>
          <p:cNvCxnSpPr/>
          <p:nvPr/>
        </p:nvCxnSpPr>
        <p:spPr>
          <a:xfrm>
            <a:off x="7369744" y="2498931"/>
            <a:ext cx="0" cy="205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241DD21-10B7-457F-802E-6D49FC6B5D79}"/>
              </a:ext>
            </a:extLst>
          </p:cNvPr>
          <p:cNvCxnSpPr/>
          <p:nvPr/>
        </p:nvCxnSpPr>
        <p:spPr>
          <a:xfrm>
            <a:off x="4283644" y="2498931"/>
            <a:ext cx="0" cy="20574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FC22EC3-F1F4-49F9-BE3A-EB624AA1C4F2}"/>
              </a:ext>
            </a:extLst>
          </p:cNvPr>
          <p:cNvCxnSpPr/>
          <p:nvPr/>
        </p:nvCxnSpPr>
        <p:spPr>
          <a:xfrm>
            <a:off x="6341044" y="2498931"/>
            <a:ext cx="0" cy="20574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67B005D-0B6D-4963-9643-08A29C6AFE03}"/>
                  </a:ext>
                </a:extLst>
              </p:cNvPr>
              <p:cNvSpPr txBox="1"/>
              <p:nvPr/>
            </p:nvSpPr>
            <p:spPr>
              <a:xfrm>
                <a:off x="3697759" y="2335549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67B005D-0B6D-4963-9643-08A29C6AF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759" y="2335549"/>
                <a:ext cx="201978" cy="276999"/>
              </a:xfrm>
              <a:prstGeom prst="rect">
                <a:avLst/>
              </a:prstGeom>
              <a:blipFill>
                <a:blip r:embed="rId7"/>
                <a:stretch>
                  <a:fillRect l="-27273" r="-2424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C81A4A8-CE2A-4BA8-9687-3A508C922A0D}"/>
                  </a:ext>
                </a:extLst>
              </p:cNvPr>
              <p:cNvSpPr txBox="1"/>
              <p:nvPr/>
            </p:nvSpPr>
            <p:spPr>
              <a:xfrm>
                <a:off x="4726458" y="2353473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C81A4A8-CE2A-4BA8-9687-3A508C922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458" y="2353473"/>
                <a:ext cx="201978" cy="276999"/>
              </a:xfrm>
              <a:prstGeom prst="rect">
                <a:avLst/>
              </a:prstGeom>
              <a:blipFill>
                <a:blip r:embed="rId8"/>
                <a:stretch>
                  <a:fillRect l="-24242" r="-2727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472BEB5-C45A-4831-8292-D8EE61624BCE}"/>
                  </a:ext>
                </a:extLst>
              </p:cNvPr>
              <p:cNvSpPr txBox="1"/>
              <p:nvPr/>
            </p:nvSpPr>
            <p:spPr>
              <a:xfrm>
                <a:off x="5755158" y="2335549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472BEB5-C45A-4831-8292-D8EE61624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158" y="2335549"/>
                <a:ext cx="201978" cy="276999"/>
              </a:xfrm>
              <a:prstGeom prst="rect">
                <a:avLst/>
              </a:prstGeom>
              <a:blipFill>
                <a:blip r:embed="rId9"/>
                <a:stretch>
                  <a:fillRect l="-24242" r="-2727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97090F3-5DC5-4A57-BB51-586A6A20DC77}"/>
                  </a:ext>
                </a:extLst>
              </p:cNvPr>
              <p:cNvSpPr txBox="1"/>
              <p:nvPr/>
            </p:nvSpPr>
            <p:spPr>
              <a:xfrm>
                <a:off x="6783857" y="2353472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97090F3-5DC5-4A57-BB51-586A6A20D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857" y="2353472"/>
                <a:ext cx="201978" cy="276999"/>
              </a:xfrm>
              <a:prstGeom prst="rect">
                <a:avLst/>
              </a:prstGeom>
              <a:blipFill>
                <a:blip r:embed="rId10"/>
                <a:stretch>
                  <a:fillRect l="-27273" r="-2424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Left Brace 90">
            <a:extLst>
              <a:ext uri="{FF2B5EF4-FFF2-40B4-BE49-F238E27FC236}">
                <a16:creationId xmlns:a16="http://schemas.microsoft.com/office/drawing/2014/main" id="{424A8EDC-B0D2-4F1D-B5C3-114CD6AC3254}"/>
              </a:ext>
            </a:extLst>
          </p:cNvPr>
          <p:cNvSpPr/>
          <p:nvPr/>
        </p:nvSpPr>
        <p:spPr>
          <a:xfrm rot="5400000">
            <a:off x="4158255" y="1210493"/>
            <a:ext cx="250778" cy="205739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2" name="Left Brace 91">
            <a:extLst>
              <a:ext uri="{FF2B5EF4-FFF2-40B4-BE49-F238E27FC236}">
                <a16:creationId xmlns:a16="http://schemas.microsoft.com/office/drawing/2014/main" id="{3B5AA37A-CF2F-4FAD-A36E-4B97DBE3F975}"/>
              </a:ext>
            </a:extLst>
          </p:cNvPr>
          <p:cNvSpPr/>
          <p:nvPr/>
        </p:nvSpPr>
        <p:spPr>
          <a:xfrm rot="5400000">
            <a:off x="6215655" y="1215875"/>
            <a:ext cx="250778" cy="205739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83B93D3-D590-4913-83D4-0B2B27ACA092}"/>
                  </a:ext>
                </a:extLst>
              </p:cNvPr>
              <p:cNvSpPr txBox="1"/>
              <p:nvPr/>
            </p:nvSpPr>
            <p:spPr>
              <a:xfrm>
                <a:off x="3962028" y="1836202"/>
                <a:ext cx="6307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epoch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83B93D3-D590-4913-83D4-0B2B27ACA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28" y="1836202"/>
                <a:ext cx="630750" cy="215444"/>
              </a:xfrm>
              <a:prstGeom prst="rect">
                <a:avLst/>
              </a:prstGeom>
              <a:blipFill>
                <a:blip r:embed="rId11"/>
                <a:stretch>
                  <a:fillRect l="-17476" t="-25000" r="-4854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D98170D-703F-4DCC-A716-28AF930636DE}"/>
                  </a:ext>
                </a:extLst>
              </p:cNvPr>
              <p:cNvSpPr txBox="1"/>
              <p:nvPr/>
            </p:nvSpPr>
            <p:spPr>
              <a:xfrm>
                <a:off x="5872159" y="1848458"/>
                <a:ext cx="9445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epoch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D98170D-703F-4DCC-A716-28AF93063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159" y="1848458"/>
                <a:ext cx="944554" cy="215444"/>
              </a:xfrm>
              <a:prstGeom prst="rect">
                <a:avLst/>
              </a:prstGeom>
              <a:blipFill>
                <a:blip r:embed="rId12"/>
                <a:stretch>
                  <a:fillRect l="-11613" t="-25000" r="-5161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Arrow: Right 94">
            <a:extLst>
              <a:ext uri="{FF2B5EF4-FFF2-40B4-BE49-F238E27FC236}">
                <a16:creationId xmlns:a16="http://schemas.microsoft.com/office/drawing/2014/main" id="{1F0E31F3-7252-4E5D-8CBC-2A2E024744D4}"/>
              </a:ext>
            </a:extLst>
          </p:cNvPr>
          <p:cNvSpPr/>
          <p:nvPr/>
        </p:nvSpPr>
        <p:spPr>
          <a:xfrm rot="16200000">
            <a:off x="3663309" y="2912148"/>
            <a:ext cx="304460" cy="15820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7" name="Arrow: Right 96">
            <a:extLst>
              <a:ext uri="{FF2B5EF4-FFF2-40B4-BE49-F238E27FC236}">
                <a16:creationId xmlns:a16="http://schemas.microsoft.com/office/drawing/2014/main" id="{99025928-3190-4A4D-ADC0-B5CD2696310A}"/>
              </a:ext>
            </a:extLst>
          </p:cNvPr>
          <p:cNvSpPr/>
          <p:nvPr/>
        </p:nvSpPr>
        <p:spPr>
          <a:xfrm rot="16200000">
            <a:off x="5160114" y="2912149"/>
            <a:ext cx="304460" cy="15820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9E162A6E-34B8-41A0-A2F3-F91310898EA1}"/>
              </a:ext>
            </a:extLst>
          </p:cNvPr>
          <p:cNvSpPr/>
          <p:nvPr/>
        </p:nvSpPr>
        <p:spPr>
          <a:xfrm rot="16200000">
            <a:off x="6188814" y="2912149"/>
            <a:ext cx="304460" cy="15820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0ADA5A4-B107-4115-933C-E716B1E42E16}"/>
                  </a:ext>
                </a:extLst>
              </p:cNvPr>
              <p:cNvSpPr txBox="1"/>
              <p:nvPr/>
            </p:nvSpPr>
            <p:spPr>
              <a:xfrm>
                <a:off x="2581238" y="2897249"/>
                <a:ext cx="1300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proposed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0ADA5A4-B107-4115-933C-E716B1E42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238" y="2897249"/>
                <a:ext cx="1300814" cy="307777"/>
              </a:xfrm>
              <a:prstGeom prst="rect">
                <a:avLst/>
              </a:prstGeom>
              <a:blipFill>
                <a:blip r:embed="rId13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E0A47A3-2C1F-4A93-90D9-82702BC32AAA}"/>
                  </a:ext>
                </a:extLst>
              </p:cNvPr>
              <p:cNvSpPr txBox="1"/>
              <p:nvPr/>
            </p:nvSpPr>
            <p:spPr>
              <a:xfrm>
                <a:off x="4955568" y="3155202"/>
                <a:ext cx="1300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proposed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E0A47A3-2C1F-4A93-90D9-82702BC3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568" y="3155202"/>
                <a:ext cx="1300814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4E635635-D29A-4051-AB02-5C9B5C1A028D}"/>
              </a:ext>
            </a:extLst>
          </p:cNvPr>
          <p:cNvSpPr txBox="1"/>
          <p:nvPr/>
        </p:nvSpPr>
        <p:spPr>
          <a:xfrm>
            <a:off x="6044317" y="3155202"/>
            <a:ext cx="822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vote?</a:t>
            </a:r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2D64CE1B-1425-4A15-8614-CAA45FC3B07B}"/>
              </a:ext>
            </a:extLst>
          </p:cNvPr>
          <p:cNvSpPr/>
          <p:nvPr/>
        </p:nvSpPr>
        <p:spPr>
          <a:xfrm rot="16200000">
            <a:off x="4150331" y="2917041"/>
            <a:ext cx="304460" cy="15820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557B233-3B1D-4748-856F-E806138FE4B7}"/>
              </a:ext>
            </a:extLst>
          </p:cNvPr>
          <p:cNvSpPr txBox="1"/>
          <p:nvPr/>
        </p:nvSpPr>
        <p:spPr>
          <a:xfrm>
            <a:off x="4005834" y="3160094"/>
            <a:ext cx="822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vote?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03406913-91EF-4C2D-B2DC-D8EDA390DA7E}"/>
              </a:ext>
            </a:extLst>
          </p:cNvPr>
          <p:cNvSpPr/>
          <p:nvPr/>
        </p:nvSpPr>
        <p:spPr>
          <a:xfrm>
            <a:off x="7369744" y="4077480"/>
            <a:ext cx="1730833" cy="809371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Not safe!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058E7AC-1D2B-4D18-8F38-4E71B7368D6E}"/>
                  </a:ext>
                </a:extLst>
              </p:cNvPr>
              <p:cNvSpPr txBox="1"/>
              <p:nvPr/>
            </p:nvSpPr>
            <p:spPr>
              <a:xfrm>
                <a:off x="1098631" y="1919894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058E7AC-1D2B-4D18-8F38-4E71B7368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31" y="1919894"/>
                <a:ext cx="313612" cy="276999"/>
              </a:xfrm>
              <a:prstGeom prst="rect">
                <a:avLst/>
              </a:prstGeom>
              <a:blipFill>
                <a:blip r:embed="rId15"/>
                <a:stretch>
                  <a:fillRect l="-15385" r="-384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93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7" grpId="0"/>
      <p:bldP spid="21" grpId="0" animBg="1"/>
      <p:bldP spid="22" grpId="0" animBg="1"/>
      <p:bldP spid="25" grpId="0"/>
      <p:bldP spid="26" grpId="0"/>
      <p:bldP spid="27" grpId="0" animBg="1"/>
      <p:bldP spid="40" grpId="0"/>
      <p:bldP spid="87" grpId="0"/>
      <p:bldP spid="88" grpId="0"/>
      <p:bldP spid="89" grpId="0"/>
      <p:bldP spid="90" grpId="0"/>
      <p:bldP spid="91" grpId="0" animBg="1"/>
      <p:bldP spid="92" grpId="0" animBg="1"/>
      <p:bldP spid="93" grpId="0"/>
      <p:bldP spid="94" grpId="0"/>
      <p:bldP spid="95" grpId="0" animBg="1"/>
      <p:bldP spid="95" grpId="1" animBg="1"/>
      <p:bldP spid="97" grpId="0" animBg="1"/>
      <p:bldP spid="97" grpId="1" animBg="1"/>
      <p:bldP spid="98" grpId="0" animBg="1"/>
      <p:bldP spid="100" grpId="0"/>
      <p:bldP spid="100" grpId="1"/>
      <p:bldP spid="102" grpId="0"/>
      <p:bldP spid="102" grpId="1"/>
      <p:bldP spid="103" grpId="0"/>
      <p:bldP spid="104" grpId="0" animBg="1"/>
      <p:bldP spid="104" grpId="1" animBg="1"/>
      <p:bldP spid="105" grpId="0"/>
      <p:bldP spid="105" grpId="1"/>
      <p:bldP spid="12" grpId="0" animBg="1"/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0A045-A9CA-40EF-9298-8A781EE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B4E286-6328-461C-A804-15E0052D8C2A}"/>
              </a:ext>
            </a:extLst>
          </p:cNvPr>
          <p:cNvSpPr txBox="1">
            <a:spLocks/>
          </p:cNvSpPr>
          <p:nvPr/>
        </p:nvSpPr>
        <p:spPr>
          <a:xfrm>
            <a:off x="457200" y="233071"/>
            <a:ext cx="8229600" cy="623097"/>
          </a:xfrm>
          <a:prstGeom prst="rect">
            <a:avLst/>
          </a:prstGeom>
        </p:spPr>
        <p:txBody>
          <a:bodyPr wrap="none"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dirty="0"/>
              <a:t>Security for Teen Streamlet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26CFC-2B65-4F95-A276-4BDF5023A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have not investigated whether Baby and Teen Streamlet satisfy liveness.</a:t>
            </a:r>
          </a:p>
          <a:p>
            <a:pPr lvl="1"/>
            <a:r>
              <a:rPr lang="en-US" sz="2000" dirty="0"/>
              <a:t>They might indeed satisfy liveness.</a:t>
            </a:r>
          </a:p>
          <a:p>
            <a:r>
              <a:rPr lang="en-US" sz="2000" dirty="0"/>
              <a:t>However, we have shown that they </a:t>
            </a:r>
            <a:r>
              <a:rPr lang="en-US" sz="2000" dirty="0">
                <a:solidFill>
                  <a:srgbClr val="FF0000"/>
                </a:solidFill>
              </a:rPr>
              <a:t>do not satisfy safety</a:t>
            </a:r>
            <a:r>
              <a:rPr lang="en-US" sz="2000" dirty="0"/>
              <a:t>,…</a:t>
            </a:r>
          </a:p>
          <a:p>
            <a:pPr marL="0" indent="0" algn="ctr">
              <a:buNone/>
            </a:pPr>
            <a:r>
              <a:rPr lang="en-US" sz="2000" dirty="0"/>
              <a:t>…which already implies that they are </a:t>
            </a:r>
            <a:r>
              <a:rPr lang="en-US" sz="2000" dirty="0">
                <a:solidFill>
                  <a:srgbClr val="FF0000"/>
                </a:solidFill>
              </a:rPr>
              <a:t>not secure</a:t>
            </a:r>
            <a:r>
              <a:rPr lang="en-US" sz="2000" dirty="0"/>
              <a:t>!</a:t>
            </a:r>
          </a:p>
          <a:p>
            <a:r>
              <a:rPr lang="en-US" sz="2000" dirty="0"/>
              <a:t>A protocol that satisfies liveness but not safety is not a useful protocol.</a:t>
            </a:r>
          </a:p>
          <a:p>
            <a:r>
              <a:rPr lang="en-US" sz="2000" dirty="0"/>
              <a:t>It will be vulnerable to </a:t>
            </a:r>
            <a:r>
              <a:rPr lang="en-US" sz="2000" dirty="0">
                <a:solidFill>
                  <a:srgbClr val="FF0000"/>
                </a:solidFill>
              </a:rPr>
              <a:t>double spend attacks</a:t>
            </a:r>
            <a:r>
              <a:rPr lang="en-US" sz="2000" dirty="0"/>
              <a:t>!</a:t>
            </a:r>
          </a:p>
          <a:p>
            <a:r>
              <a:rPr lang="en-US" sz="2000" dirty="0"/>
              <a:t>To prove security of a protocol, one should prove that the protocol satisfies </a:t>
            </a:r>
            <a:r>
              <a:rPr lang="en-US" sz="2000" i="1" dirty="0"/>
              <a:t>both</a:t>
            </a:r>
            <a:r>
              <a:rPr lang="en-US" sz="2000" dirty="0"/>
              <a:t> safety and liveness!</a:t>
            </a:r>
          </a:p>
        </p:txBody>
      </p:sp>
    </p:spTree>
    <p:extLst>
      <p:ext uri="{BB962C8B-B14F-4D97-AF65-F5344CB8AC3E}">
        <p14:creationId xmlns:p14="http://schemas.microsoft.com/office/powerpoint/2010/main" val="5439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At each epoch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=1, 2, . . .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b="1" dirty="0"/>
                  <a:t>Propose:</a:t>
                </a:r>
                <a:r>
                  <a:rPr lang="en-US" sz="1800" dirty="0"/>
                  <a:t> At the beginning of epoch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1800" dirty="0"/>
                  <a:t>identifies the longest notarized chain that it has seen so far and proposes a new block extending the longest notarized chain. (If there are multiple longest notarized chains, ties are broken </a:t>
                </a:r>
                <a:r>
                  <a:rPr lang="en-US" sz="1800" i="1" dirty="0" err="1"/>
                  <a:t>adversarially</a:t>
                </a:r>
                <a:r>
                  <a:rPr lang="en-US" sz="1800" dirty="0"/>
                  <a:t>.)</a:t>
                </a:r>
              </a:p>
              <a:p>
                <a:pPr lvl="1"/>
                <a:r>
                  <a:rPr lang="en-US" sz="1800" b="1" dirty="0"/>
                  <a:t>Vote: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800" dirty="0"/>
                  <a:t> seconds into epoch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800" dirty="0"/>
                  <a:t>, each honest </a:t>
                </a:r>
                <a:r>
                  <a:rPr lang="en-US" sz="1800" i="1" dirty="0">
                    <a:solidFill>
                      <a:schemeClr val="accent2">
                        <a:lumMod val="75000"/>
                      </a:schemeClr>
                    </a:solidFill>
                  </a:rPr>
                  <a:t>replica</a:t>
                </a:r>
                <a:r>
                  <a:rPr lang="en-US" sz="1800" dirty="0"/>
                  <a:t> votes for the first valid epoch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proposal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dirty="0"/>
                  <a:t> that extends one of the longest notarized chains in its view. (In the absence of such a block, the </a:t>
                </a:r>
                <a:r>
                  <a:rPr lang="en-US" sz="1800" i="1" dirty="0">
                    <a:solidFill>
                      <a:schemeClr val="accent2">
                        <a:lumMod val="75000"/>
                      </a:schemeClr>
                    </a:solidFill>
                  </a:rPr>
                  <a:t>replica</a:t>
                </a:r>
                <a:r>
                  <a:rPr lang="en-US" sz="1800" dirty="0"/>
                  <a:t> does not vote.)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FF0000"/>
                    </a:solidFill>
                  </a:rPr>
                  <a:t>Finalization rule:</a:t>
                </a:r>
                <a:r>
                  <a:rPr lang="en-US" sz="1800" dirty="0">
                    <a:solidFill>
                      <a:srgbClr val="FF0000"/>
                    </a:solidFill>
                  </a:rPr>
                  <a:t>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958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0A045-A9CA-40EF-9298-8A781EE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EE9046-9A56-445A-A061-DDEBAD27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Autofit/>
          </a:bodyPr>
          <a:lstStyle/>
          <a:p>
            <a:r>
              <a:rPr lang="en-US" sz="4000" dirty="0"/>
              <a:t>Final Attempt: Streamlet*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646FF1-EA83-4AEE-9C7C-E103A9BC04B0}"/>
              </a:ext>
            </a:extLst>
          </p:cNvPr>
          <p:cNvSpPr txBox="1"/>
          <p:nvPr/>
        </p:nvSpPr>
        <p:spPr>
          <a:xfrm>
            <a:off x="457200" y="4787749"/>
            <a:ext cx="3050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Streamlet: Textbook Streamlined Blockchains (2020)</a:t>
            </a: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186609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3E099-9B31-4FF9-B3C3-BDCA83B89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Finalization rule:</a:t>
            </a:r>
            <a:r>
              <a:rPr lang="en-US" sz="1800" dirty="0">
                <a:solidFill>
                  <a:srgbClr val="FF0000"/>
                </a:solidFill>
              </a:rPr>
              <a:t> Upon seeing </a:t>
            </a:r>
            <a:r>
              <a:rPr lang="en-US" sz="1800" u="sng" dirty="0">
                <a:solidFill>
                  <a:srgbClr val="FF0000"/>
                </a:solidFill>
              </a:rPr>
              <a:t>three adjacent blocks in a notarized chain with consecutive epoch numbers</a:t>
            </a:r>
            <a:r>
              <a:rPr lang="en-US" sz="1800" dirty="0">
                <a:solidFill>
                  <a:srgbClr val="FF0000"/>
                </a:solidFill>
              </a:rPr>
              <a:t>, a </a:t>
            </a: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</a:rPr>
              <a:t>client</a:t>
            </a:r>
            <a:r>
              <a:rPr lang="en-US" sz="1800" dirty="0">
                <a:solidFill>
                  <a:srgbClr val="FF0000"/>
                </a:solidFill>
              </a:rPr>
              <a:t> finalizes the second of the three blocks, and its entire prefix chain.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0A045-A9CA-40EF-9298-8A781EE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EE9046-9A56-445A-A061-DDEBAD27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Autofit/>
          </a:bodyPr>
          <a:lstStyle/>
          <a:p>
            <a:r>
              <a:rPr lang="en-US" sz="4000" dirty="0"/>
              <a:t>Final Attempt: Streamlet*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646FF1-EA83-4AEE-9C7C-E103A9BC04B0}"/>
              </a:ext>
            </a:extLst>
          </p:cNvPr>
          <p:cNvSpPr txBox="1"/>
          <p:nvPr/>
        </p:nvSpPr>
        <p:spPr>
          <a:xfrm>
            <a:off x="457200" y="4787749"/>
            <a:ext cx="3050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Streamlet: Textbook Streamlined Blockchains (2020)</a:t>
            </a:r>
            <a:endParaRPr lang="en-US" altLang="en-US" sz="9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92CB1-96D0-4071-8511-AF5A1BA585F9}"/>
              </a:ext>
            </a:extLst>
          </p:cNvPr>
          <p:cNvSpPr/>
          <p:nvPr/>
        </p:nvSpPr>
        <p:spPr>
          <a:xfrm>
            <a:off x="3223015" y="2964367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84E175-D258-47E7-B074-CE218E133BB7}"/>
                  </a:ext>
                </a:extLst>
              </p:cNvPr>
              <p:cNvSpPr txBox="1"/>
              <p:nvPr/>
            </p:nvSpPr>
            <p:spPr>
              <a:xfrm>
                <a:off x="3325703" y="2663849"/>
                <a:ext cx="3082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84E175-D258-47E7-B074-CE218E133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703" y="2663849"/>
                <a:ext cx="308290" cy="276999"/>
              </a:xfrm>
              <a:prstGeom prst="rect">
                <a:avLst/>
              </a:prstGeom>
              <a:blipFill>
                <a:blip r:embed="rId2"/>
                <a:stretch>
                  <a:fillRect l="-18000" r="-400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44517DD5-BBC1-4650-9FC3-22E317104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4492" y="2988399"/>
            <a:ext cx="377378" cy="3773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595971-E673-4140-A942-0D0A31F8000A}"/>
              </a:ext>
            </a:extLst>
          </p:cNvPr>
          <p:cNvSpPr/>
          <p:nvPr/>
        </p:nvSpPr>
        <p:spPr>
          <a:xfrm>
            <a:off x="5497537" y="2964367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B7FDB0-990C-42B2-81C4-870F36931F16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151491" y="3170107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00255D-2518-40B1-97CA-C927AACF4A81}"/>
              </a:ext>
            </a:extLst>
          </p:cNvPr>
          <p:cNvSpPr txBox="1"/>
          <p:nvPr/>
        </p:nvSpPr>
        <p:spPr>
          <a:xfrm flipH="1">
            <a:off x="5496118" y="3030591"/>
            <a:ext cx="4435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e+3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FCFDDD-C42F-4AA8-A244-59F9C752C02D}"/>
              </a:ext>
            </a:extLst>
          </p:cNvPr>
          <p:cNvSpPr/>
          <p:nvPr/>
        </p:nvSpPr>
        <p:spPr>
          <a:xfrm>
            <a:off x="3982191" y="2971348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A2E852-40C2-4A0C-A317-F9F4BC60A72F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636145" y="3177088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B34693-4AC2-40D5-8876-2794EF761967}"/>
              </a:ext>
            </a:extLst>
          </p:cNvPr>
          <p:cNvSpPr txBox="1"/>
          <p:nvPr/>
        </p:nvSpPr>
        <p:spPr>
          <a:xfrm flipH="1">
            <a:off x="3974865" y="3038589"/>
            <a:ext cx="4540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e+1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2D004E-BC59-431C-A809-3E0D59E7FFCC}"/>
              </a:ext>
            </a:extLst>
          </p:cNvPr>
          <p:cNvSpPr/>
          <p:nvPr/>
        </p:nvSpPr>
        <p:spPr>
          <a:xfrm>
            <a:off x="4740011" y="2964367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643A3A4-FD16-4ABB-9372-1C3DD514A7B7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4393966" y="3170107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A3EF442-C608-4696-BA76-8AAFC3BBED34}"/>
              </a:ext>
            </a:extLst>
          </p:cNvPr>
          <p:cNvSpPr txBox="1"/>
          <p:nvPr/>
        </p:nvSpPr>
        <p:spPr>
          <a:xfrm flipH="1">
            <a:off x="4741429" y="3030591"/>
            <a:ext cx="4435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647955-3F16-4F96-AFBA-86567D8DE4C2}"/>
                  </a:ext>
                </a:extLst>
              </p:cNvPr>
              <p:cNvSpPr txBox="1"/>
              <p:nvPr/>
            </p:nvSpPr>
            <p:spPr>
              <a:xfrm>
                <a:off x="4063237" y="2663850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647955-3F16-4F96-AFBA-86567D8DE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237" y="2663850"/>
                <a:ext cx="313612" cy="276999"/>
              </a:xfrm>
              <a:prstGeom prst="rect">
                <a:avLst/>
              </a:prstGeom>
              <a:blipFill>
                <a:blip r:embed="rId5"/>
                <a:stretch>
                  <a:fillRect l="-17647" r="-39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70179D-5B48-4412-9536-41A9E4D4FEC9}"/>
                  </a:ext>
                </a:extLst>
              </p:cNvPr>
              <p:cNvSpPr txBox="1"/>
              <p:nvPr/>
            </p:nvSpPr>
            <p:spPr>
              <a:xfrm>
                <a:off x="4824518" y="2659749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70179D-5B48-4412-9536-41A9E4D4F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518" y="2659749"/>
                <a:ext cx="313612" cy="276999"/>
              </a:xfrm>
              <a:prstGeom prst="rect">
                <a:avLst/>
              </a:prstGeom>
              <a:blipFill>
                <a:blip r:embed="rId6"/>
                <a:stretch>
                  <a:fillRect l="-15385" r="-384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623942B-97D6-487C-A5D8-5A991137ECB8}"/>
                  </a:ext>
                </a:extLst>
              </p:cNvPr>
              <p:cNvSpPr txBox="1"/>
              <p:nvPr/>
            </p:nvSpPr>
            <p:spPr>
              <a:xfrm>
                <a:off x="5585800" y="2655161"/>
                <a:ext cx="3037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623942B-97D6-487C-A5D8-5A991137E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800" y="2655161"/>
                <a:ext cx="303736" cy="276999"/>
              </a:xfrm>
              <a:prstGeom prst="rect">
                <a:avLst/>
              </a:prstGeom>
              <a:blipFill>
                <a:blip r:embed="rId7"/>
                <a:stretch>
                  <a:fillRect l="-16000" r="-600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9EB4E5D7-989D-463A-B179-457B2BA17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2805" y="2980401"/>
            <a:ext cx="377378" cy="377378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6874E54B-32B7-4C02-BE5B-026083F83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1981" y="2988399"/>
            <a:ext cx="377378" cy="377378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60AD85-98B1-44BF-8512-ABBFD14A5590}"/>
              </a:ext>
            </a:extLst>
          </p:cNvPr>
          <p:cNvCxnSpPr>
            <a:cxnSpLocks/>
          </p:cNvCxnSpPr>
          <p:nvPr/>
        </p:nvCxnSpPr>
        <p:spPr>
          <a:xfrm flipH="1">
            <a:off x="2017374" y="3578498"/>
            <a:ext cx="3120756" cy="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24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2" grpId="0"/>
      <p:bldP spid="13" grpId="0" animBg="1"/>
      <p:bldP spid="15" grpId="0"/>
      <p:bldP spid="17" grpId="0" animBg="1"/>
      <p:bldP spid="19" grpId="0"/>
      <p:bldP spid="20" grpId="0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42370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/>
                  <a:t>Theorem: </a:t>
                </a:r>
                <a:r>
                  <a:rPr lang="en-US" sz="1800" dirty="0"/>
                  <a:t>Given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sz="1800" dirty="0"/>
                  <a:t>Streamlet is </a:t>
                </a:r>
                <a:r>
                  <a:rPr lang="en-US" sz="1800" u="sng" dirty="0"/>
                  <a:t>secure</a:t>
                </a:r>
                <a:r>
                  <a:rPr lang="en-US" sz="1800" dirty="0"/>
                  <a:t> under </a:t>
                </a:r>
                <a:r>
                  <a:rPr lang="en-US" sz="1800" u="sng" dirty="0"/>
                  <a:t>partial synchrony</a:t>
                </a:r>
                <a:r>
                  <a:rPr lang="en-US" sz="1800" dirty="0"/>
                  <a:t> against a </a:t>
                </a:r>
                <a:r>
                  <a:rPr lang="en-US" sz="1800" u="sng" dirty="0"/>
                  <a:t>Byzantine adversary</a:t>
                </a:r>
                <a:r>
                  <a:rPr lang="en-US" sz="1800" dirty="0"/>
                  <a:t>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4237088"/>
              </a:xfrm>
              <a:blipFill>
                <a:blip r:embed="rId3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0A045-A9CA-40EF-9298-8A781EE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B4E286-6328-461C-A804-15E0052D8C2A}"/>
              </a:ext>
            </a:extLst>
          </p:cNvPr>
          <p:cNvSpPr txBox="1">
            <a:spLocks/>
          </p:cNvSpPr>
          <p:nvPr/>
        </p:nvSpPr>
        <p:spPr>
          <a:xfrm>
            <a:off x="457200" y="233071"/>
            <a:ext cx="8229600" cy="623097"/>
          </a:xfrm>
          <a:prstGeom prst="rect">
            <a:avLst/>
          </a:prstGeom>
        </p:spPr>
        <p:txBody>
          <a:bodyPr wrap="none"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dirty="0"/>
              <a:t>Security Theorem for Streamlet*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3C290BDE-D2EA-40F1-9082-EFBED7B19011}"/>
              </a:ext>
            </a:extLst>
          </p:cNvPr>
          <p:cNvSpPr/>
          <p:nvPr/>
        </p:nvSpPr>
        <p:spPr>
          <a:xfrm>
            <a:off x="3318387" y="2184430"/>
            <a:ext cx="2507225" cy="1134265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Streamlet* is secure!</a:t>
            </a:r>
          </a:p>
        </p:txBody>
      </p:sp>
    </p:spTree>
    <p:extLst>
      <p:ext uri="{BB962C8B-B14F-4D97-AF65-F5344CB8AC3E}">
        <p14:creationId xmlns:p14="http://schemas.microsoft.com/office/powerpoint/2010/main" val="146294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DBFE5-BAB6-49CB-9945-C3D03C6A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Streamlet the Endgame?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E93F7A-BD3A-4BBE-BDA6-8CFFC793D9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948" y="1058772"/>
                <a:ext cx="8962104" cy="425423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latin typeface="-apple-system"/>
                  </a:rPr>
                  <a:t>Streamlet’s requirement that epoch times are synchronized across replicas is too strong.</a:t>
                </a:r>
                <a:endParaRPr lang="en-US" sz="2000" b="0" i="0" dirty="0">
                  <a:solidFill>
                    <a:schemeClr val="tx1"/>
                  </a:solidFill>
                  <a:effectLst/>
                  <a:latin typeface="-apple-system"/>
                </a:endParaRPr>
              </a:p>
              <a:p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-apple-system"/>
                  </a:rPr>
                  <a:t>Communication complexity of Streamlet is high: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-apple-system"/>
                  </a:rPr>
                  <a:t> messages per block.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latin typeface="-apple-system"/>
                  </a:rPr>
                  <a:t>Why?</a:t>
                </a:r>
              </a:p>
              <a:p>
                <a:pPr marL="0" indent="0">
                  <a:buNone/>
                </a:pPr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-apple-system"/>
                  </a:rPr>
                  <a:t>In Streamlet, every honest replica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in total)</a:t>
                </a:r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-apple-system"/>
                  </a:rPr>
                  <a:t> relays the votes it receives from every other replica (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) votes in total</a:t>
                </a:r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-apple-system"/>
                  </a:rPr>
                  <a:t>) to every other replica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in total)</a:t>
                </a:r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-apple-system"/>
                  </a:rPr>
                  <a:t>!</a:t>
                </a:r>
              </a:p>
              <a:p>
                <a:pPr marL="0" indent="0" algn="ctr">
                  <a:buNone/>
                </a:pPr>
                <a:endParaRPr lang="en-US" sz="2000" dirty="0"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sz="2000" b="0" i="0" dirty="0">
                  <a:solidFill>
                    <a:schemeClr val="tx1"/>
                  </a:solidFill>
                  <a:effectLst/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sz="2000" dirty="0"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sz="2000" b="0" i="0" dirty="0">
                  <a:solidFill>
                    <a:schemeClr val="tx1"/>
                  </a:solidFill>
                  <a:effectLst/>
                  <a:latin typeface="-apple-system"/>
                </a:endParaRPr>
              </a:p>
              <a:p>
                <a:pPr marL="0" indent="0" algn="ctr">
                  <a:buNone/>
                </a:pPr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-apple-system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E93F7A-BD3A-4BBE-BDA6-8CFFC793D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48" y="1058772"/>
                <a:ext cx="8962104" cy="4254236"/>
              </a:xfrm>
              <a:blipFill>
                <a:blip r:embed="rId3"/>
                <a:stretch>
                  <a:fillRect l="-748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0A2CE78-D9A1-406A-A0D5-CD96970E8B9E}"/>
              </a:ext>
            </a:extLst>
          </p:cNvPr>
          <p:cNvSpPr/>
          <p:nvPr/>
        </p:nvSpPr>
        <p:spPr>
          <a:xfrm>
            <a:off x="2010203" y="3767146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2504CF-DF76-48DA-A1A9-9CF69C28D060}"/>
              </a:ext>
            </a:extLst>
          </p:cNvPr>
          <p:cNvSpPr/>
          <p:nvPr/>
        </p:nvSpPr>
        <p:spPr>
          <a:xfrm>
            <a:off x="2010203" y="4027701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D7CA6D-95A5-48BA-ACCB-0D78DF8E5018}"/>
              </a:ext>
            </a:extLst>
          </p:cNvPr>
          <p:cNvSpPr/>
          <p:nvPr/>
        </p:nvSpPr>
        <p:spPr>
          <a:xfrm>
            <a:off x="2010203" y="4288256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1BAA70-2C69-4E8D-A66C-C94156E47B34}"/>
              </a:ext>
            </a:extLst>
          </p:cNvPr>
          <p:cNvSpPr/>
          <p:nvPr/>
        </p:nvSpPr>
        <p:spPr>
          <a:xfrm>
            <a:off x="2010203" y="4548811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ABD814-F0F6-4BF1-BE0E-CD93FB856D1A}"/>
              </a:ext>
            </a:extLst>
          </p:cNvPr>
          <p:cNvSpPr/>
          <p:nvPr/>
        </p:nvSpPr>
        <p:spPr>
          <a:xfrm>
            <a:off x="2010203" y="4809366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7B828C-5F92-4CC5-A87D-26B99CCB9E22}"/>
              </a:ext>
            </a:extLst>
          </p:cNvPr>
          <p:cNvSpPr txBox="1"/>
          <p:nvPr/>
        </p:nvSpPr>
        <p:spPr>
          <a:xfrm>
            <a:off x="1728017" y="3401812"/>
            <a:ext cx="747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Nodes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52E-5EB1-429B-BBEB-21360BBB1345}"/>
              </a:ext>
            </a:extLst>
          </p:cNvPr>
          <p:cNvSpPr/>
          <p:nvPr/>
        </p:nvSpPr>
        <p:spPr>
          <a:xfrm>
            <a:off x="4689737" y="3767146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478AF1-BCD4-4F35-9184-E28256A6A93A}"/>
              </a:ext>
            </a:extLst>
          </p:cNvPr>
          <p:cNvSpPr/>
          <p:nvPr/>
        </p:nvSpPr>
        <p:spPr>
          <a:xfrm>
            <a:off x="4689737" y="4027701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D2667C-DBB1-46CF-A3C4-0C56AE5D344C}"/>
              </a:ext>
            </a:extLst>
          </p:cNvPr>
          <p:cNvSpPr/>
          <p:nvPr/>
        </p:nvSpPr>
        <p:spPr>
          <a:xfrm>
            <a:off x="4689737" y="4288256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71481B-97D1-4530-A50A-1777C1AD963F}"/>
              </a:ext>
            </a:extLst>
          </p:cNvPr>
          <p:cNvSpPr/>
          <p:nvPr/>
        </p:nvSpPr>
        <p:spPr>
          <a:xfrm>
            <a:off x="4689737" y="4548811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A33C35-4BDC-4D95-976E-8B5878E3B382}"/>
              </a:ext>
            </a:extLst>
          </p:cNvPr>
          <p:cNvSpPr/>
          <p:nvPr/>
        </p:nvSpPr>
        <p:spPr>
          <a:xfrm>
            <a:off x="4689737" y="4809366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5B299-EF16-4EDF-8FEB-56E589707B8B}"/>
              </a:ext>
            </a:extLst>
          </p:cNvPr>
          <p:cNvSpPr txBox="1"/>
          <p:nvPr/>
        </p:nvSpPr>
        <p:spPr>
          <a:xfrm>
            <a:off x="4407551" y="3401812"/>
            <a:ext cx="747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Nodes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2C1B80-6DCA-49E9-BB94-A37D216F6C59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2193083" y="3858586"/>
            <a:ext cx="24966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BDE05D-1077-4C06-AA72-50FDF4DC04DD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>
          <a:xfrm flipV="1">
            <a:off x="2193083" y="3858586"/>
            <a:ext cx="2496654" cy="260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CD684A-F598-49C9-9CEE-5C448C11AA26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 flipV="1">
            <a:off x="2193083" y="3858586"/>
            <a:ext cx="2496654" cy="521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27549A-386C-4D87-903B-B33650FAFF97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2193083" y="3858586"/>
            <a:ext cx="2496654" cy="781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0276D83-DF8A-47E7-AB8F-46B24A46BB62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 flipV="1">
            <a:off x="2193083" y="3858586"/>
            <a:ext cx="2496654" cy="10422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0F0B98-AE4D-42A7-B4EE-E9417420D72D}"/>
              </a:ext>
            </a:extLst>
          </p:cNvPr>
          <p:cNvCxnSpPr>
            <a:cxnSpLocks/>
            <a:stCxn id="11" idx="6"/>
            <a:endCxn id="56" idx="2"/>
          </p:cNvCxnSpPr>
          <p:nvPr/>
        </p:nvCxnSpPr>
        <p:spPr>
          <a:xfrm>
            <a:off x="4872617" y="3858586"/>
            <a:ext cx="2496654" cy="521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76777B4-B261-4FA2-AA34-ED7C10831B2B}"/>
              </a:ext>
            </a:extLst>
          </p:cNvPr>
          <p:cNvCxnSpPr>
            <a:cxnSpLocks/>
            <a:stCxn id="11" idx="6"/>
            <a:endCxn id="55" idx="2"/>
          </p:cNvCxnSpPr>
          <p:nvPr/>
        </p:nvCxnSpPr>
        <p:spPr>
          <a:xfrm>
            <a:off x="4872617" y="3858586"/>
            <a:ext cx="2496654" cy="260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807676E-D363-4B35-B308-A4009EA4D8BB}"/>
              </a:ext>
            </a:extLst>
          </p:cNvPr>
          <p:cNvCxnSpPr>
            <a:cxnSpLocks/>
            <a:stCxn id="11" idx="6"/>
            <a:endCxn id="54" idx="2"/>
          </p:cNvCxnSpPr>
          <p:nvPr/>
        </p:nvCxnSpPr>
        <p:spPr>
          <a:xfrm>
            <a:off x="4872617" y="3858586"/>
            <a:ext cx="24966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A4705196-62F2-4BA0-9E9F-6D7F417C3C63}"/>
              </a:ext>
            </a:extLst>
          </p:cNvPr>
          <p:cNvSpPr/>
          <p:nvPr/>
        </p:nvSpPr>
        <p:spPr>
          <a:xfrm>
            <a:off x="7369271" y="3767146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C448C0D-F763-48DB-BD24-6B73CC050133}"/>
              </a:ext>
            </a:extLst>
          </p:cNvPr>
          <p:cNvSpPr/>
          <p:nvPr/>
        </p:nvSpPr>
        <p:spPr>
          <a:xfrm>
            <a:off x="7369271" y="4027701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D836CCF-F966-4914-9EFE-E88837D42016}"/>
              </a:ext>
            </a:extLst>
          </p:cNvPr>
          <p:cNvSpPr/>
          <p:nvPr/>
        </p:nvSpPr>
        <p:spPr>
          <a:xfrm>
            <a:off x="7369271" y="4288256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C65B46C-31C2-470A-B56A-8723E40BE7D2}"/>
              </a:ext>
            </a:extLst>
          </p:cNvPr>
          <p:cNvSpPr/>
          <p:nvPr/>
        </p:nvSpPr>
        <p:spPr>
          <a:xfrm>
            <a:off x="7369271" y="4548811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A6B4EB4-5BD5-48A3-BA8A-FB2E02C5B3CC}"/>
              </a:ext>
            </a:extLst>
          </p:cNvPr>
          <p:cNvSpPr/>
          <p:nvPr/>
        </p:nvSpPr>
        <p:spPr>
          <a:xfrm>
            <a:off x="7369271" y="4809366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C8E116-6152-4A4A-8424-83990CF82858}"/>
              </a:ext>
            </a:extLst>
          </p:cNvPr>
          <p:cNvSpPr txBox="1"/>
          <p:nvPr/>
        </p:nvSpPr>
        <p:spPr>
          <a:xfrm>
            <a:off x="7087085" y="3401812"/>
            <a:ext cx="747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Nodes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D25DDF9-E17A-49AF-ACC7-54258E4D0FF8}"/>
              </a:ext>
            </a:extLst>
          </p:cNvPr>
          <p:cNvCxnSpPr>
            <a:cxnSpLocks/>
            <a:stCxn id="11" idx="6"/>
            <a:endCxn id="57" idx="2"/>
          </p:cNvCxnSpPr>
          <p:nvPr/>
        </p:nvCxnSpPr>
        <p:spPr>
          <a:xfrm>
            <a:off x="4872617" y="3858586"/>
            <a:ext cx="2496654" cy="781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1BF98C7-BE2B-4516-9CA2-AAC77D61A2B9}"/>
              </a:ext>
            </a:extLst>
          </p:cNvPr>
          <p:cNvCxnSpPr>
            <a:cxnSpLocks/>
            <a:stCxn id="11" idx="6"/>
            <a:endCxn id="58" idx="2"/>
          </p:cNvCxnSpPr>
          <p:nvPr/>
        </p:nvCxnSpPr>
        <p:spPr>
          <a:xfrm>
            <a:off x="4872617" y="3858586"/>
            <a:ext cx="2496654" cy="10422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2D024FF-FFE3-4166-82F9-5F5BC73A3EAD}"/>
                  </a:ext>
                </a:extLst>
              </p:cNvPr>
              <p:cNvSpPr txBox="1"/>
              <p:nvPr/>
            </p:nvSpPr>
            <p:spPr>
              <a:xfrm>
                <a:off x="1211086" y="3373957"/>
                <a:ext cx="47342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2D024FF-FFE3-4166-82F9-5F5BC73A3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086" y="3373957"/>
                <a:ext cx="4734232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D321985-8117-4964-8AC7-79130452A1B3}"/>
                  </a:ext>
                </a:extLst>
              </p:cNvPr>
              <p:cNvSpPr txBox="1"/>
              <p:nvPr/>
            </p:nvSpPr>
            <p:spPr>
              <a:xfrm>
                <a:off x="3805082" y="3369442"/>
                <a:ext cx="47342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D321985-8117-4964-8AC7-79130452A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082" y="3369442"/>
                <a:ext cx="4734232" cy="461665"/>
              </a:xfrm>
              <a:prstGeom prst="rect">
                <a:avLst/>
              </a:prstGeom>
              <a:blipFill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02CF489-5BBC-4F89-8DFA-470B246CF333}"/>
                  </a:ext>
                </a:extLst>
              </p:cNvPr>
              <p:cNvSpPr txBox="1"/>
              <p:nvPr/>
            </p:nvSpPr>
            <p:spPr>
              <a:xfrm>
                <a:off x="2726478" y="4325032"/>
                <a:ext cx="47342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02CF489-5BBC-4F89-8DFA-470B246CF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478" y="4325032"/>
                <a:ext cx="47342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2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74" grpId="0"/>
      <p:bldP spid="75" grpId="0"/>
      <p:bldP spid="7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DBFE5-BAB6-49CB-9945-C3D03C6A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Streamlet the Endgame?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E93F7A-BD3A-4BBE-BDA6-8CFFC793D9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Do more practical protocols exist?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Yes!</a:t>
                </a:r>
              </a:p>
              <a:p>
                <a:pPr marL="0" indent="0" algn="ctr">
                  <a:buNone/>
                </a:pPr>
                <a:r>
                  <a:rPr lang="en-US" sz="2000" b="1" dirty="0"/>
                  <a:t>Example: </a:t>
                </a:r>
                <a:r>
                  <a:rPr lang="en-US" sz="2000" dirty="0" err="1"/>
                  <a:t>HotStuff</a:t>
                </a: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 err="1"/>
                  <a:t>HotStuff</a:t>
                </a:r>
                <a:r>
                  <a:rPr lang="en-US" sz="2000" dirty="0"/>
                  <a:t> achieves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-apple-system"/>
                  </a:rPr>
                  <a:t> message complexity per block.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latin typeface="-apple-system"/>
                  </a:rPr>
                  <a:t>In </a:t>
                </a:r>
                <a:r>
                  <a:rPr lang="en-US" sz="2000" dirty="0" err="1">
                    <a:latin typeface="-apple-system"/>
                  </a:rPr>
                  <a:t>HotStuff</a:t>
                </a:r>
                <a:r>
                  <a:rPr lang="en-US" sz="2000" dirty="0">
                    <a:latin typeface="-apple-system"/>
                  </a:rPr>
                  <a:t>, there is no requirement for epochs to occur in perfect synchrony.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E93F7A-BD3A-4BBE-BDA6-8CFFC793D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01264F-AD92-4DF4-89FF-00BB32BFB7C4}"/>
              </a:ext>
            </a:extLst>
          </p:cNvPr>
          <p:cNvSpPr txBox="1"/>
          <p:nvPr/>
        </p:nvSpPr>
        <p:spPr>
          <a:xfrm>
            <a:off x="457199" y="4787749"/>
            <a:ext cx="3328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HotStuff</a:t>
            </a:r>
            <a:r>
              <a:rPr lang="en-US" sz="9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BFT Consensus in the Lens of Blockchain (2019)</a:t>
            </a:r>
          </a:p>
        </p:txBody>
      </p:sp>
    </p:spTree>
    <p:extLst>
      <p:ext uri="{BB962C8B-B14F-4D97-AF65-F5344CB8AC3E}">
        <p14:creationId xmlns:p14="http://schemas.microsoft.com/office/powerpoint/2010/main" val="31905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628" y="3366408"/>
            <a:ext cx="5326744" cy="131445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Next lecture: Consensus in </a:t>
            </a:r>
            <a:r>
              <a:rPr lang="en-US" sz="2000">
                <a:solidFill>
                  <a:schemeClr val="tx1"/>
                </a:solidFill>
              </a:rPr>
              <a:t>the Internet </a:t>
            </a: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>
                <a:solidFill>
                  <a:schemeClr val="tx1"/>
                </a:solidFill>
              </a:rPr>
              <a:t>etting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D568-6C28-4D52-94BC-2346988E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4B38C-2938-440C-8857-199B24C5E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Slides going forward is optional material and present a simplified security proof for Streamlet*.</a:t>
            </a:r>
          </a:p>
        </p:txBody>
      </p:sp>
    </p:spTree>
    <p:extLst>
      <p:ext uri="{BB962C8B-B14F-4D97-AF65-F5344CB8AC3E}">
        <p14:creationId xmlns:p14="http://schemas.microsoft.com/office/powerpoint/2010/main" val="169095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BAE5-27C9-45D0-A19F-7BBCAC66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Generals to Nodes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E76B41-14C8-4E64-B77A-95D38C222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Solution to the Byzantine Generals Problem is a </a:t>
                </a:r>
                <a:r>
                  <a:rPr lang="en-US" sz="2000" i="1" dirty="0"/>
                  <a:t>consensus protocol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When modelling consensus protocols:</a:t>
                </a:r>
              </a:p>
              <a:p>
                <a:pPr lvl="1"/>
                <a:r>
                  <a:rPr lang="en-US" sz="2000" dirty="0"/>
                  <a:t>Generals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Nodes</a:t>
                </a:r>
              </a:p>
              <a:p>
                <a:pPr lvl="1"/>
                <a:r>
                  <a:rPr lang="en-US" sz="2000" dirty="0">
                    <a:solidFill>
                      <a:srgbClr val="7030A0"/>
                    </a:solidFill>
                  </a:rPr>
                  <a:t>Commander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7030A0"/>
                    </a:solidFill>
                  </a:rPr>
                  <a:t>Leader</a:t>
                </a:r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Loyal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B050"/>
                    </a:solidFill>
                  </a:rPr>
                  <a:t>Honest</a:t>
                </a:r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Traitor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Adversary</a:t>
                </a:r>
              </a:p>
              <a:p>
                <a:pPr lvl="2"/>
                <a:r>
                  <a:rPr lang="en-US" sz="2000" dirty="0"/>
                  <a:t>What can the adversarial nodes do?</a:t>
                </a:r>
              </a:p>
              <a:p>
                <a:pPr lvl="1"/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E76B41-14C8-4E64-B77A-95D38C222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0739F-0684-46F2-990C-0662305D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9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0DDF-A676-49F6-B8D0-03D30DB75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Safety (Optional)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50119-A077-4325-A7A0-567FCD90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0CAE6E-FE12-457A-9D31-65E1AE74356B}"/>
                  </a:ext>
                </a:extLst>
              </p:cNvPr>
              <p:cNvSpPr/>
              <p:nvPr/>
            </p:nvSpPr>
            <p:spPr>
              <a:xfrm>
                <a:off x="2813694" y="1867058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-1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0CAE6E-FE12-457A-9D31-65E1AE743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694" y="1867058"/>
                <a:ext cx="411480" cy="4114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C4B380E-9969-4B6A-91D8-8C8AF1EC7387}"/>
                  </a:ext>
                </a:extLst>
              </p:cNvPr>
              <p:cNvSpPr/>
              <p:nvPr/>
            </p:nvSpPr>
            <p:spPr>
              <a:xfrm>
                <a:off x="3670420" y="1867058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C4B380E-9969-4B6A-91D8-8C8AF1EC7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420" y="1867058"/>
                <a:ext cx="411480" cy="4114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859A124-7A32-4F07-A758-A0C2C727A262}"/>
                  </a:ext>
                </a:extLst>
              </p:cNvPr>
              <p:cNvSpPr/>
              <p:nvPr/>
            </p:nvSpPr>
            <p:spPr>
              <a:xfrm>
                <a:off x="4527145" y="1867058"/>
                <a:ext cx="426997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+1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859A124-7A32-4F07-A758-A0C2C727A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145" y="1867058"/>
                <a:ext cx="426997" cy="4114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04C31D-FFCF-420F-A193-D6E67C9D5A1D}"/>
                  </a:ext>
                </a:extLst>
              </p:cNvPr>
              <p:cNvSpPr/>
              <p:nvPr/>
            </p:nvSpPr>
            <p:spPr>
              <a:xfrm>
                <a:off x="3670420" y="2643324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04C31D-FFCF-420F-A193-D6E67C9D5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420" y="2643324"/>
                <a:ext cx="411480" cy="4114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A7A7DF-6634-4D5C-A725-C303022CFED3}"/>
              </a:ext>
            </a:extLst>
          </p:cNvPr>
          <p:cNvCxnSpPr>
            <a:stCxn id="11" idx="1"/>
            <a:endCxn id="4" idx="3"/>
          </p:cNvCxnSpPr>
          <p:nvPr/>
        </p:nvCxnSpPr>
        <p:spPr>
          <a:xfrm flipH="1">
            <a:off x="3225174" y="2072798"/>
            <a:ext cx="4452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39AB6F-19E4-4538-83F7-5F5107F14B9C}"/>
              </a:ext>
            </a:extLst>
          </p:cNvPr>
          <p:cNvCxnSpPr>
            <a:cxnSpLocks/>
            <a:stCxn id="12" idx="1"/>
            <a:endCxn id="11" idx="3"/>
          </p:cNvCxnSpPr>
          <p:nvPr/>
        </p:nvCxnSpPr>
        <p:spPr>
          <a:xfrm flipH="1">
            <a:off x="4081900" y="2072798"/>
            <a:ext cx="445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20184B-896F-4CAF-A60B-CCA24437A90C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467648" y="2072798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02F9414-4D5F-4E0C-AE0D-4EF8C68829AB}"/>
              </a:ext>
            </a:extLst>
          </p:cNvPr>
          <p:cNvSpPr txBox="1"/>
          <p:nvPr/>
        </p:nvSpPr>
        <p:spPr>
          <a:xfrm>
            <a:off x="2078931" y="1798833"/>
            <a:ext cx="29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E9ABC6-96FD-405A-BD80-44C07BAAD293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354785" y="2849064"/>
            <a:ext cx="315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4D703D1-2ED3-4F9E-81C0-C18FF39A8C31}"/>
              </a:ext>
            </a:extLst>
          </p:cNvPr>
          <p:cNvSpPr txBox="1"/>
          <p:nvPr/>
        </p:nvSpPr>
        <p:spPr>
          <a:xfrm>
            <a:off x="2943305" y="2571750"/>
            <a:ext cx="29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51B9CE3-79E5-48D6-8EF1-917B96665EB9}"/>
                  </a:ext>
                </a:extLst>
              </p:cNvPr>
              <p:cNvSpPr/>
              <p:nvPr/>
            </p:nvSpPr>
            <p:spPr>
              <a:xfrm>
                <a:off x="4686537" y="2643324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-1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51B9CE3-79E5-48D6-8EF1-917B96665E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537" y="2643324"/>
                <a:ext cx="411480" cy="4114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E6725A5-045A-474D-92E6-FB20318FAE04}"/>
                  </a:ext>
                </a:extLst>
              </p:cNvPr>
              <p:cNvSpPr/>
              <p:nvPr/>
            </p:nvSpPr>
            <p:spPr>
              <a:xfrm>
                <a:off x="5543263" y="2643324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E6725A5-045A-474D-92E6-FB20318FA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263" y="2643324"/>
                <a:ext cx="411480" cy="411480"/>
              </a:xfrm>
              <a:prstGeom prst="rect">
                <a:avLst/>
              </a:prstGeom>
              <a:blipFill>
                <a:blip r:embed="rId7"/>
                <a:stretch>
                  <a:fillRect r="-69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D09936D-420A-4699-9917-8EB695E0EE2B}"/>
                  </a:ext>
                </a:extLst>
              </p:cNvPr>
              <p:cNvSpPr/>
              <p:nvPr/>
            </p:nvSpPr>
            <p:spPr>
              <a:xfrm>
                <a:off x="6399989" y="2643324"/>
                <a:ext cx="420624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+1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D09936D-420A-4699-9917-8EB695E0E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989" y="2643324"/>
                <a:ext cx="420624" cy="4114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BCA07FF-8A28-47BF-9045-F4C7D0F864C8}"/>
              </a:ext>
            </a:extLst>
          </p:cNvPr>
          <p:cNvCxnSpPr>
            <a:stCxn id="31" idx="1"/>
            <a:endCxn id="30" idx="3"/>
          </p:cNvCxnSpPr>
          <p:nvPr/>
        </p:nvCxnSpPr>
        <p:spPr>
          <a:xfrm flipH="1">
            <a:off x="5098017" y="2849064"/>
            <a:ext cx="4452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82FF0B7-5C64-4FB6-B61C-13E0ECD93579}"/>
              </a:ext>
            </a:extLst>
          </p:cNvPr>
          <p:cNvCxnSpPr>
            <a:cxnSpLocks/>
            <a:stCxn id="32" idx="1"/>
            <a:endCxn id="31" idx="3"/>
          </p:cNvCxnSpPr>
          <p:nvPr/>
        </p:nvCxnSpPr>
        <p:spPr>
          <a:xfrm flipH="1">
            <a:off x="5954743" y="2849064"/>
            <a:ext cx="4452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6F5E2D3-0515-419C-BBBD-6866330D7682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4340491" y="2849064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C4DBA67-E54A-4099-BA6D-39A42C4383BF}"/>
              </a:ext>
            </a:extLst>
          </p:cNvPr>
          <p:cNvSpPr txBox="1"/>
          <p:nvPr/>
        </p:nvSpPr>
        <p:spPr>
          <a:xfrm>
            <a:off x="4008811" y="2594973"/>
            <a:ext cx="29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30BFD9E-7E68-4425-81EB-AE4ED1A5A86F}"/>
              </a:ext>
            </a:extLst>
          </p:cNvPr>
          <p:cNvSpPr/>
          <p:nvPr/>
        </p:nvSpPr>
        <p:spPr>
          <a:xfrm>
            <a:off x="3531903" y="1568399"/>
            <a:ext cx="705725" cy="1731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98B8B6-3897-4BB9-9948-BA028207254F}"/>
                  </a:ext>
                </a:extLst>
              </p:cNvPr>
              <p:cNvSpPr txBox="1"/>
              <p:nvPr/>
            </p:nvSpPr>
            <p:spPr>
              <a:xfrm>
                <a:off x="522539" y="1039430"/>
                <a:ext cx="79819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Towards contradiction, suppose two conflicting blocks are finalized at epochs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600" dirty="0"/>
                  <a:t>’.</a:t>
                </a:r>
              </a:p>
              <a:p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98B8B6-3897-4BB9-9948-BA0282072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39" y="1039430"/>
                <a:ext cx="7981949" cy="584775"/>
              </a:xfrm>
              <a:prstGeom prst="rect">
                <a:avLst/>
              </a:prstGeom>
              <a:blipFill>
                <a:blip r:embed="rId9"/>
                <a:stretch>
                  <a:fillRect l="-458" t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FFA2FE-0753-48A2-91E4-8153E8761817}"/>
                  </a:ext>
                </a:extLst>
              </p:cNvPr>
              <p:cNvSpPr txBox="1"/>
              <p:nvPr/>
            </p:nvSpPr>
            <p:spPr>
              <a:xfrm>
                <a:off x="3565324" y="3597095"/>
                <a:ext cx="191835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/>
                  <a:t>?</a:t>
                </a:r>
              </a:p>
              <a:p>
                <a:pPr algn="ctr"/>
                <a:endParaRPr lang="en-US" sz="1400" dirty="0"/>
              </a:p>
              <a:p>
                <a:pPr algn="ctr"/>
                <a:r>
                  <a:rPr lang="en-US" sz="1400" dirty="0"/>
                  <a:t>Because of the Lemma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FFA2FE-0753-48A2-91E4-8153E8761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324" y="3597095"/>
                <a:ext cx="1918354" cy="954107"/>
              </a:xfrm>
              <a:prstGeom prst="rect">
                <a:avLst/>
              </a:prstGeom>
              <a:blipFill>
                <a:blip r:embed="rId10"/>
                <a:stretch>
                  <a:fillRect t="-1274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71B12970-CED9-46A8-9739-F09FAF01B237}"/>
              </a:ext>
            </a:extLst>
          </p:cNvPr>
          <p:cNvSpPr/>
          <p:nvPr/>
        </p:nvSpPr>
        <p:spPr>
          <a:xfrm>
            <a:off x="4972391" y="1653808"/>
            <a:ext cx="226793" cy="140099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895C2-F4F7-4346-8E1F-EAD80D12B3F5}"/>
              </a:ext>
            </a:extLst>
          </p:cNvPr>
          <p:cNvSpPr txBox="1"/>
          <p:nvPr/>
        </p:nvSpPr>
        <p:spPr>
          <a:xfrm>
            <a:off x="5232949" y="2168165"/>
            <a:ext cx="1875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Notarized blocks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D2FBF8-0E51-4E01-9D93-2CC85DB120DF}"/>
                  </a:ext>
                </a:extLst>
              </p:cNvPr>
              <p:cNvSpPr txBox="1"/>
              <p:nvPr/>
            </p:nvSpPr>
            <p:spPr>
              <a:xfrm>
                <a:off x="4592762" y="1552946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D2FBF8-0E51-4E01-9D93-2CC85DB12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762" y="1552946"/>
                <a:ext cx="313612" cy="276999"/>
              </a:xfrm>
              <a:prstGeom prst="rect">
                <a:avLst/>
              </a:prstGeom>
              <a:blipFill>
                <a:blip r:embed="rId11"/>
                <a:stretch>
                  <a:fillRect l="-15385" r="-384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622AE2C-C787-4B18-ACDA-A8194FB13307}"/>
                  </a:ext>
                </a:extLst>
              </p:cNvPr>
              <p:cNvSpPr txBox="1"/>
              <p:nvPr/>
            </p:nvSpPr>
            <p:spPr>
              <a:xfrm>
                <a:off x="3746906" y="2347249"/>
                <a:ext cx="275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622AE2C-C787-4B18-ACDA-A8194FB13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906" y="2347249"/>
                <a:ext cx="275717" cy="276999"/>
              </a:xfrm>
              <a:prstGeom prst="rect">
                <a:avLst/>
              </a:prstGeom>
              <a:blipFill>
                <a:blip r:embed="rId12"/>
                <a:stretch>
                  <a:fillRect l="-22222" t="-2222" r="-2222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0DECB9A-0658-4BD5-B348-C86959266229}"/>
                  </a:ext>
                </a:extLst>
              </p:cNvPr>
              <p:cNvSpPr txBox="1"/>
              <p:nvPr/>
            </p:nvSpPr>
            <p:spPr>
              <a:xfrm>
                <a:off x="2891901" y="1548397"/>
                <a:ext cx="3082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0DECB9A-0658-4BD5-B348-C86959266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901" y="1548397"/>
                <a:ext cx="308290" cy="276999"/>
              </a:xfrm>
              <a:prstGeom prst="rect">
                <a:avLst/>
              </a:prstGeom>
              <a:blipFill>
                <a:blip r:embed="rId13"/>
                <a:stretch>
                  <a:fillRect l="-15686" r="-39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76B9AED-55E3-45F6-B192-9149CEC29419}"/>
                  </a:ext>
                </a:extLst>
              </p:cNvPr>
              <p:cNvSpPr txBox="1"/>
              <p:nvPr/>
            </p:nvSpPr>
            <p:spPr>
              <a:xfrm>
                <a:off x="3727959" y="1553881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76B9AED-55E3-45F6-B192-9149CEC29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959" y="1553881"/>
                <a:ext cx="313612" cy="276999"/>
              </a:xfrm>
              <a:prstGeom prst="rect">
                <a:avLst/>
              </a:prstGeom>
              <a:blipFill>
                <a:blip r:embed="rId14"/>
                <a:stretch>
                  <a:fillRect l="-17647" r="-39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Graphic 38" descr="Close with solid fill">
            <a:extLst>
              <a:ext uri="{FF2B5EF4-FFF2-40B4-BE49-F238E27FC236}">
                <a16:creationId xmlns:a16="http://schemas.microsoft.com/office/drawing/2014/main" id="{4A34B58F-9B5A-49DF-8A64-0FBA58CF23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46282" y="3560719"/>
            <a:ext cx="378235" cy="3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23" grpId="0"/>
      <p:bldP spid="27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6" grpId="0"/>
      <p:bldP spid="36" grpId="1"/>
      <p:bldP spid="40" grpId="0" animBg="1"/>
      <p:bldP spid="40" grpId="1" animBg="1"/>
      <p:bldP spid="6" grpId="0" animBg="1"/>
      <p:bldP spid="7" grpId="0"/>
      <p:bldP spid="8" grpId="0"/>
      <p:bldP spid="28" grpId="0"/>
      <p:bldP spid="29" grpId="0"/>
      <p:bldP spid="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0DDF-A676-49F6-B8D0-03D30DB75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Safety (Optional)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86F60-C028-4182-8832-AB2DE596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0CAE6E-FE12-457A-9D31-65E1AE74356B}"/>
                  </a:ext>
                </a:extLst>
              </p:cNvPr>
              <p:cNvSpPr/>
              <p:nvPr/>
            </p:nvSpPr>
            <p:spPr>
              <a:xfrm>
                <a:off x="2813694" y="1867058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-1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0CAE6E-FE12-457A-9D31-65E1AE743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694" y="1867058"/>
                <a:ext cx="411480" cy="4114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C4B380E-9969-4B6A-91D8-8C8AF1EC7387}"/>
                  </a:ext>
                </a:extLst>
              </p:cNvPr>
              <p:cNvSpPr/>
              <p:nvPr/>
            </p:nvSpPr>
            <p:spPr>
              <a:xfrm>
                <a:off x="3670420" y="1867058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C4B380E-9969-4B6A-91D8-8C8AF1EC7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420" y="1867058"/>
                <a:ext cx="411480" cy="4114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859A124-7A32-4F07-A758-A0C2C727A262}"/>
                  </a:ext>
                </a:extLst>
              </p:cNvPr>
              <p:cNvSpPr/>
              <p:nvPr/>
            </p:nvSpPr>
            <p:spPr>
              <a:xfrm>
                <a:off x="4527145" y="1867058"/>
                <a:ext cx="420624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+1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859A124-7A32-4F07-A758-A0C2C727A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145" y="1867058"/>
                <a:ext cx="420624" cy="4114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04C31D-FFCF-420F-A193-D6E67C9D5A1D}"/>
                  </a:ext>
                </a:extLst>
              </p:cNvPr>
              <p:cNvSpPr/>
              <p:nvPr/>
            </p:nvSpPr>
            <p:spPr>
              <a:xfrm>
                <a:off x="3670420" y="2643324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04C31D-FFCF-420F-A193-D6E67C9D5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420" y="2643324"/>
                <a:ext cx="411480" cy="4114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A7A7DF-6634-4D5C-A725-C303022CFED3}"/>
              </a:ext>
            </a:extLst>
          </p:cNvPr>
          <p:cNvCxnSpPr>
            <a:cxnSpLocks/>
            <a:stCxn id="11" idx="1"/>
            <a:endCxn id="4" idx="3"/>
          </p:cNvCxnSpPr>
          <p:nvPr/>
        </p:nvCxnSpPr>
        <p:spPr>
          <a:xfrm flipH="1">
            <a:off x="3225174" y="2072798"/>
            <a:ext cx="4452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39AB6F-19E4-4538-83F7-5F5107F14B9C}"/>
              </a:ext>
            </a:extLst>
          </p:cNvPr>
          <p:cNvCxnSpPr>
            <a:cxnSpLocks/>
            <a:stCxn id="12" idx="1"/>
            <a:endCxn id="11" idx="3"/>
          </p:cNvCxnSpPr>
          <p:nvPr/>
        </p:nvCxnSpPr>
        <p:spPr>
          <a:xfrm flipH="1">
            <a:off x="4081900" y="2072798"/>
            <a:ext cx="445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20184B-896F-4CAF-A60B-CCA24437A90C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467648" y="2072798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02F9414-4D5F-4E0C-AE0D-4EF8C68829AB}"/>
              </a:ext>
            </a:extLst>
          </p:cNvPr>
          <p:cNvSpPr txBox="1"/>
          <p:nvPr/>
        </p:nvSpPr>
        <p:spPr>
          <a:xfrm>
            <a:off x="2114052" y="1823261"/>
            <a:ext cx="29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E9ABC6-96FD-405A-BD80-44C07BAAD293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354785" y="2849064"/>
            <a:ext cx="315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4D703D1-2ED3-4F9E-81C0-C18FF39A8C31}"/>
              </a:ext>
            </a:extLst>
          </p:cNvPr>
          <p:cNvSpPr txBox="1"/>
          <p:nvPr/>
        </p:nvSpPr>
        <p:spPr>
          <a:xfrm>
            <a:off x="2943305" y="2598590"/>
            <a:ext cx="29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98B8B6-3897-4BB9-9948-BA028207254F}"/>
                  </a:ext>
                </a:extLst>
              </p:cNvPr>
              <p:cNvSpPr txBox="1"/>
              <p:nvPr/>
            </p:nvSpPr>
            <p:spPr>
              <a:xfrm>
                <a:off x="265832" y="952661"/>
                <a:ext cx="63639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Towards contradiction, suppose two conflicting blocks are finalized at epochs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400" dirty="0"/>
                  <a:t>’.</a:t>
                </a:r>
              </a:p>
              <a:p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98B8B6-3897-4BB9-9948-BA0282072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2" y="952661"/>
                <a:ext cx="6363929" cy="738664"/>
              </a:xfrm>
              <a:prstGeom prst="rect">
                <a:avLst/>
              </a:prstGeom>
              <a:blipFill>
                <a:blip r:embed="rId7"/>
                <a:stretch>
                  <a:fillRect l="-287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10190AD-ADBC-4392-9708-7BD2D9C189C6}"/>
                  </a:ext>
                </a:extLst>
              </p:cNvPr>
              <p:cNvSpPr txBox="1"/>
              <p:nvPr/>
            </p:nvSpPr>
            <p:spPr>
              <a:xfrm>
                <a:off x="628650" y="3353783"/>
                <a:ext cx="746268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/>
                  <a:t>?</a:t>
                </a:r>
              </a:p>
              <a:p>
                <a:pPr algn="ctr"/>
                <a:endParaRPr lang="en-US" sz="1400" dirty="0"/>
              </a:p>
              <a:p>
                <a:pPr algn="ctr"/>
                <a:r>
                  <a:rPr lang="en-US" sz="1400" dirty="0"/>
                  <a:t>By the Lemma,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+1&lt;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</a:t>
                </a:r>
              </a:p>
              <a:p>
                <a:pPr algn="ctr"/>
                <a:r>
                  <a:rPr lang="en-US" sz="14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dirty="0"/>
                  <a:t> is notarized,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1400" dirty="0"/>
                  <a:t> honest replicas (called this set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400" dirty="0"/>
                  <a:t>) voted for it at epoch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400" dirty="0"/>
                  <a:t>+1.</a:t>
                </a:r>
              </a:p>
              <a:p>
                <a:pPr algn="ctr"/>
                <a:r>
                  <a:rPr lang="en-US" sz="1400" dirty="0"/>
                  <a:t>Replicas in the set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400" dirty="0"/>
                  <a:t> saw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as notarized at epoch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400" dirty="0"/>
                  <a:t>+1.</a:t>
                </a:r>
              </a:p>
              <a:p>
                <a:pPr algn="ctr"/>
                <a:r>
                  <a:rPr lang="en-US" sz="1400" dirty="0"/>
                  <a:t>Replicas in the set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400" dirty="0"/>
                  <a:t> do not vote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400" dirty="0"/>
                  <a:t>. (Voting rule!!)</a:t>
                </a:r>
              </a:p>
              <a:p>
                <a:pPr algn="ctr"/>
                <a:r>
                  <a:rPr lang="en-US" sz="14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/>
                  <a:t> cannot gather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1400" dirty="0"/>
                  <a:t> votes.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/>
                  <a:t> cannot get notarized.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10190AD-ADBC-4392-9708-7BD2D9C18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353783"/>
                <a:ext cx="7462684" cy="1815882"/>
              </a:xfrm>
              <a:prstGeom prst="rect">
                <a:avLst/>
              </a:prstGeom>
              <a:blipFill>
                <a:blip r:embed="rId8"/>
                <a:stretch>
                  <a:fillRect t="-671" b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D2FBF8-0E51-4E01-9D93-2CC85DB120DF}"/>
                  </a:ext>
                </a:extLst>
              </p:cNvPr>
              <p:cNvSpPr txBox="1"/>
              <p:nvPr/>
            </p:nvSpPr>
            <p:spPr>
              <a:xfrm>
                <a:off x="4576080" y="1515308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D2FBF8-0E51-4E01-9D93-2CC85DB12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080" y="1515308"/>
                <a:ext cx="313612" cy="276999"/>
              </a:xfrm>
              <a:prstGeom prst="rect">
                <a:avLst/>
              </a:prstGeom>
              <a:blipFill>
                <a:blip r:embed="rId9"/>
                <a:stretch>
                  <a:fillRect l="-17647" r="-39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622AE2C-C787-4B18-ACDA-A8194FB13307}"/>
                  </a:ext>
                </a:extLst>
              </p:cNvPr>
              <p:cNvSpPr txBox="1"/>
              <p:nvPr/>
            </p:nvSpPr>
            <p:spPr>
              <a:xfrm>
                <a:off x="3787267" y="2347117"/>
                <a:ext cx="275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622AE2C-C787-4B18-ACDA-A8194FB13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267" y="2347117"/>
                <a:ext cx="275717" cy="276999"/>
              </a:xfrm>
              <a:prstGeom prst="rect">
                <a:avLst/>
              </a:prstGeom>
              <a:blipFill>
                <a:blip r:embed="rId10"/>
                <a:stretch>
                  <a:fillRect l="-21739" t="-2222" r="-1956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0DECB9A-0658-4BD5-B348-C86959266229}"/>
                  </a:ext>
                </a:extLst>
              </p:cNvPr>
              <p:cNvSpPr txBox="1"/>
              <p:nvPr/>
            </p:nvSpPr>
            <p:spPr>
              <a:xfrm>
                <a:off x="2870883" y="1520004"/>
                <a:ext cx="3082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0DECB9A-0658-4BD5-B348-C86959266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883" y="1520004"/>
                <a:ext cx="308290" cy="276999"/>
              </a:xfrm>
              <a:prstGeom prst="rect">
                <a:avLst/>
              </a:prstGeom>
              <a:blipFill>
                <a:blip r:embed="rId11"/>
                <a:stretch>
                  <a:fillRect l="-17647" r="-196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76B9AED-55E3-45F6-B192-9149CEC29419}"/>
                  </a:ext>
                </a:extLst>
              </p:cNvPr>
              <p:cNvSpPr txBox="1"/>
              <p:nvPr/>
            </p:nvSpPr>
            <p:spPr>
              <a:xfrm>
                <a:off x="3756052" y="1520004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76B9AED-55E3-45F6-B192-9149CEC29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052" y="1520004"/>
                <a:ext cx="313612" cy="276999"/>
              </a:xfrm>
              <a:prstGeom prst="rect">
                <a:avLst/>
              </a:prstGeom>
              <a:blipFill>
                <a:blip r:embed="rId12"/>
                <a:stretch>
                  <a:fillRect l="-15385" r="-384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Graphic 37" descr="Close with solid fill">
            <a:extLst>
              <a:ext uri="{FF2B5EF4-FFF2-40B4-BE49-F238E27FC236}">
                <a16:creationId xmlns:a16="http://schemas.microsoft.com/office/drawing/2014/main" id="{4A2A964A-F043-4581-A1FA-76E73F39EF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32886" y="3346513"/>
            <a:ext cx="378235" cy="378235"/>
          </a:xfrm>
          <a:prstGeom prst="rect">
            <a:avLst/>
          </a:prstGeom>
        </p:spPr>
      </p:pic>
      <p:sp>
        <p:nvSpPr>
          <p:cNvPr id="30" name="Right Brace 29">
            <a:extLst>
              <a:ext uri="{FF2B5EF4-FFF2-40B4-BE49-F238E27FC236}">
                <a16:creationId xmlns:a16="http://schemas.microsoft.com/office/drawing/2014/main" id="{5BF6BEDC-C8C7-4E2F-9C78-43992F268CB6}"/>
              </a:ext>
            </a:extLst>
          </p:cNvPr>
          <p:cNvSpPr/>
          <p:nvPr/>
        </p:nvSpPr>
        <p:spPr>
          <a:xfrm>
            <a:off x="4972391" y="1653808"/>
            <a:ext cx="226793" cy="140099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79FDCB-E8AE-41EC-83DB-2A05E30587D7}"/>
              </a:ext>
            </a:extLst>
          </p:cNvPr>
          <p:cNvSpPr txBox="1"/>
          <p:nvPr/>
        </p:nvSpPr>
        <p:spPr>
          <a:xfrm>
            <a:off x="5232950" y="2185872"/>
            <a:ext cx="1588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Notarized blocks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19651B-4C1D-4096-8934-F5D44949099D}"/>
              </a:ext>
            </a:extLst>
          </p:cNvPr>
          <p:cNvSpPr/>
          <p:nvPr/>
        </p:nvSpPr>
        <p:spPr>
          <a:xfrm>
            <a:off x="6821056" y="840682"/>
            <a:ext cx="2315449" cy="1053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Voting rule: </a:t>
            </a:r>
            <a:r>
              <a:rPr lang="en-US" sz="1400" dirty="0"/>
              <a:t>vote</a:t>
            </a:r>
            <a:r>
              <a:rPr lang="en-US" sz="1400" b="1" dirty="0"/>
              <a:t> </a:t>
            </a:r>
            <a:r>
              <a:rPr lang="en-US" sz="1400" dirty="0"/>
              <a:t>for the proposal if it extends the longest notarized chain in view</a:t>
            </a:r>
          </a:p>
        </p:txBody>
      </p:sp>
    </p:spTree>
    <p:extLst>
      <p:ext uri="{BB962C8B-B14F-4D97-AF65-F5344CB8AC3E}">
        <p14:creationId xmlns:p14="http://schemas.microsoft.com/office/powerpoint/2010/main" val="40559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0DDF-A676-49F6-B8D0-03D30DB75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Safety (Optional)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57149-50C6-4F1D-8708-A08F2F7A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10190AD-ADBC-4392-9708-7BD2D9C189C6}"/>
                  </a:ext>
                </a:extLst>
              </p:cNvPr>
              <p:cNvSpPr txBox="1"/>
              <p:nvPr/>
            </p:nvSpPr>
            <p:spPr>
              <a:xfrm>
                <a:off x="628650" y="3353783"/>
                <a:ext cx="746268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400" dirty="0"/>
                  <a:t>?</a:t>
                </a:r>
              </a:p>
              <a:p>
                <a:pPr algn="ctr"/>
                <a:endParaRPr lang="en-US" sz="1400" dirty="0"/>
              </a:p>
              <a:p>
                <a:pPr algn="ctr"/>
                <a:r>
                  <a:rPr lang="en-US" sz="1400" dirty="0"/>
                  <a:t>By the Lemma,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</a:t>
                </a:r>
              </a:p>
              <a:p>
                <a:pPr algn="ctr"/>
                <a:r>
                  <a:rPr lang="en-US" sz="1400" dirty="0"/>
                  <a:t>Since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/>
                  <a:t> is notarized,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1400" dirty="0"/>
                  <a:t> honest replicas (called this set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400" dirty="0"/>
                  <a:t>) voted for it at epoch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algn="ctr"/>
                <a:r>
                  <a:rPr lang="en-US" sz="1400" dirty="0"/>
                  <a:t>Replicas in the set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400" dirty="0"/>
                  <a:t> saw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400" dirty="0"/>
                  <a:t> as notarized at epoch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algn="ctr"/>
                <a:r>
                  <a:rPr lang="en-US" sz="1400" dirty="0"/>
                  <a:t>Replicas in the set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400" dirty="0"/>
                  <a:t> do not vote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. (Voting rule!!)</a:t>
                </a:r>
              </a:p>
              <a:p>
                <a:pPr algn="ctr"/>
                <a:r>
                  <a:rPr lang="en-US" sz="14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1400" dirty="0"/>
                  <a:t>,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cannot gather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sz="1400" dirty="0"/>
                  <a:t> votes.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cannot get notarized.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10190AD-ADBC-4392-9708-7BD2D9C18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353783"/>
                <a:ext cx="7462684" cy="1815882"/>
              </a:xfrm>
              <a:prstGeom prst="rect">
                <a:avLst/>
              </a:prstGeom>
              <a:blipFill>
                <a:blip r:embed="rId2"/>
                <a:stretch>
                  <a:fillRect t="-671" b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Graphic 37" descr="Close with solid fill">
            <a:extLst>
              <a:ext uri="{FF2B5EF4-FFF2-40B4-BE49-F238E27FC236}">
                <a16:creationId xmlns:a16="http://schemas.microsoft.com/office/drawing/2014/main" id="{4A2A964A-F043-4581-A1FA-76E73F39E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2886" y="3329715"/>
            <a:ext cx="378235" cy="37823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4AF0B08-145E-4DC8-9798-727CE85DFFA9}"/>
              </a:ext>
            </a:extLst>
          </p:cNvPr>
          <p:cNvSpPr/>
          <p:nvPr/>
        </p:nvSpPr>
        <p:spPr>
          <a:xfrm>
            <a:off x="6818719" y="833187"/>
            <a:ext cx="2315449" cy="1053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Voting rule: </a:t>
            </a:r>
            <a:r>
              <a:rPr lang="en-US" sz="1400" dirty="0"/>
              <a:t>vote for the proposal if it extends the longest notarized chain in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69BFB0-23C3-4465-9EC0-E2B6C3D8C539}"/>
                  </a:ext>
                </a:extLst>
              </p:cNvPr>
              <p:cNvSpPr txBox="1"/>
              <p:nvPr/>
            </p:nvSpPr>
            <p:spPr>
              <a:xfrm>
                <a:off x="265832" y="952661"/>
                <a:ext cx="63639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Towards contradiction, suppose two conflicting blocks are finalized at epochs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400" dirty="0"/>
                  <a:t>’.</a:t>
                </a:r>
              </a:p>
              <a:p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69BFB0-23C3-4465-9EC0-E2B6C3D8C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2" y="952661"/>
                <a:ext cx="6363929" cy="738664"/>
              </a:xfrm>
              <a:prstGeom prst="rect">
                <a:avLst/>
              </a:prstGeom>
              <a:blipFill>
                <a:blip r:embed="rId5"/>
                <a:stretch>
                  <a:fillRect l="-287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5ACFEDD-3B6C-4F74-9C19-17BE91ADFBD1}"/>
                  </a:ext>
                </a:extLst>
              </p:cNvPr>
              <p:cNvSpPr/>
              <p:nvPr/>
            </p:nvSpPr>
            <p:spPr>
              <a:xfrm>
                <a:off x="2813694" y="1867058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-1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5ACFEDD-3B6C-4F74-9C19-17BE91ADF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694" y="1867058"/>
                <a:ext cx="411480" cy="4114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DD6B163-6765-4080-AC23-B14E58141272}"/>
                  </a:ext>
                </a:extLst>
              </p:cNvPr>
              <p:cNvSpPr/>
              <p:nvPr/>
            </p:nvSpPr>
            <p:spPr>
              <a:xfrm>
                <a:off x="3670420" y="1867058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DD6B163-6765-4080-AC23-B14E58141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420" y="1867058"/>
                <a:ext cx="411480" cy="4114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381A85F-A480-47F9-A13B-12EEBC55D2A2}"/>
                  </a:ext>
                </a:extLst>
              </p:cNvPr>
              <p:cNvSpPr/>
              <p:nvPr/>
            </p:nvSpPr>
            <p:spPr>
              <a:xfrm>
                <a:off x="4527146" y="1867058"/>
                <a:ext cx="420624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+1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381A85F-A480-47F9-A13B-12EEBC55D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146" y="1867058"/>
                <a:ext cx="420624" cy="4114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5773F80-44E5-42DE-AE68-D2D3C388F82E}"/>
                  </a:ext>
                </a:extLst>
              </p:cNvPr>
              <p:cNvSpPr/>
              <p:nvPr/>
            </p:nvSpPr>
            <p:spPr>
              <a:xfrm>
                <a:off x="3670420" y="2643324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5773F80-44E5-42DE-AE68-D2D3C388F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420" y="2643324"/>
                <a:ext cx="411480" cy="4114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C4BD821-7EC8-4CF6-9861-8974040BD329}"/>
              </a:ext>
            </a:extLst>
          </p:cNvPr>
          <p:cNvCxnSpPr>
            <a:cxnSpLocks/>
            <a:stCxn id="36" idx="1"/>
            <a:endCxn id="35" idx="3"/>
          </p:cNvCxnSpPr>
          <p:nvPr/>
        </p:nvCxnSpPr>
        <p:spPr>
          <a:xfrm flipH="1">
            <a:off x="3225174" y="2072798"/>
            <a:ext cx="4452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F36234-1A75-416E-83A0-8BA822D30ADC}"/>
              </a:ext>
            </a:extLst>
          </p:cNvPr>
          <p:cNvCxnSpPr>
            <a:cxnSpLocks/>
            <a:stCxn id="39" idx="1"/>
            <a:endCxn id="36" idx="3"/>
          </p:cNvCxnSpPr>
          <p:nvPr/>
        </p:nvCxnSpPr>
        <p:spPr>
          <a:xfrm flipH="1">
            <a:off x="4081900" y="2072798"/>
            <a:ext cx="4452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200F0D6-7167-4A58-AD66-5187F12642A6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467648" y="2072798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F5DC309-C01C-493F-BB6D-5D8D40957E60}"/>
              </a:ext>
            </a:extLst>
          </p:cNvPr>
          <p:cNvSpPr txBox="1"/>
          <p:nvPr/>
        </p:nvSpPr>
        <p:spPr>
          <a:xfrm>
            <a:off x="2114052" y="1823261"/>
            <a:ext cx="29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7A551C8-49FD-4778-A0E9-2428A91ABAFD}"/>
              </a:ext>
            </a:extLst>
          </p:cNvPr>
          <p:cNvCxnSpPr>
            <a:cxnSpLocks/>
            <a:stCxn id="40" idx="1"/>
            <a:endCxn id="25" idx="3"/>
          </p:cNvCxnSpPr>
          <p:nvPr/>
        </p:nvCxnSpPr>
        <p:spPr>
          <a:xfrm flipH="1">
            <a:off x="3225175" y="2849064"/>
            <a:ext cx="445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434C9B8-A1C8-4738-8008-16428BE46236}"/>
              </a:ext>
            </a:extLst>
          </p:cNvPr>
          <p:cNvSpPr txBox="1"/>
          <p:nvPr/>
        </p:nvSpPr>
        <p:spPr>
          <a:xfrm>
            <a:off x="2108659" y="2624116"/>
            <a:ext cx="29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C69A83-03CE-4BE3-A1A8-D65256358806}"/>
                  </a:ext>
                </a:extLst>
              </p:cNvPr>
              <p:cNvSpPr txBox="1"/>
              <p:nvPr/>
            </p:nvSpPr>
            <p:spPr>
              <a:xfrm>
                <a:off x="4576080" y="1515308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C69A83-03CE-4BE3-A1A8-D65256358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080" y="1515308"/>
                <a:ext cx="313612" cy="276999"/>
              </a:xfrm>
              <a:prstGeom prst="rect">
                <a:avLst/>
              </a:prstGeom>
              <a:blipFill>
                <a:blip r:embed="rId10"/>
                <a:stretch>
                  <a:fillRect l="-17647" r="-39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0978465-7CA3-410C-ACB9-B590C6EECC42}"/>
                  </a:ext>
                </a:extLst>
              </p:cNvPr>
              <p:cNvSpPr txBox="1"/>
              <p:nvPr/>
            </p:nvSpPr>
            <p:spPr>
              <a:xfrm>
                <a:off x="3787267" y="2347117"/>
                <a:ext cx="275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0978465-7CA3-410C-ACB9-B590C6EEC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267" y="2347117"/>
                <a:ext cx="275717" cy="276999"/>
              </a:xfrm>
              <a:prstGeom prst="rect">
                <a:avLst/>
              </a:prstGeom>
              <a:blipFill>
                <a:blip r:embed="rId11"/>
                <a:stretch>
                  <a:fillRect l="-21739" t="-2222" r="-1956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CD6D675-7D2A-4840-B719-F874DAAD54E2}"/>
                  </a:ext>
                </a:extLst>
              </p:cNvPr>
              <p:cNvSpPr txBox="1"/>
              <p:nvPr/>
            </p:nvSpPr>
            <p:spPr>
              <a:xfrm>
                <a:off x="2870883" y="1520004"/>
                <a:ext cx="3082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CD6D675-7D2A-4840-B719-F874DAAD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883" y="1520004"/>
                <a:ext cx="308290" cy="276999"/>
              </a:xfrm>
              <a:prstGeom prst="rect">
                <a:avLst/>
              </a:prstGeom>
              <a:blipFill>
                <a:blip r:embed="rId12"/>
                <a:stretch>
                  <a:fillRect l="-17647" r="-196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685B2A3-E2B9-4A89-A89B-F31C4FB774DD}"/>
                  </a:ext>
                </a:extLst>
              </p:cNvPr>
              <p:cNvSpPr txBox="1"/>
              <p:nvPr/>
            </p:nvSpPr>
            <p:spPr>
              <a:xfrm>
                <a:off x="3756052" y="1520004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685B2A3-E2B9-4A89-A89B-F31C4FB77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052" y="1520004"/>
                <a:ext cx="313612" cy="276999"/>
              </a:xfrm>
              <a:prstGeom prst="rect">
                <a:avLst/>
              </a:prstGeom>
              <a:blipFill>
                <a:blip r:embed="rId13"/>
                <a:stretch>
                  <a:fillRect l="-15385" r="-384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Graphic 50" descr="Close with solid fill">
            <a:extLst>
              <a:ext uri="{FF2B5EF4-FFF2-40B4-BE49-F238E27FC236}">
                <a16:creationId xmlns:a16="http://schemas.microsoft.com/office/drawing/2014/main" id="{337A0486-A348-42A0-AAF8-A1D38BF2D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2886" y="3346513"/>
            <a:ext cx="378235" cy="378235"/>
          </a:xfrm>
          <a:prstGeom prst="rect">
            <a:avLst/>
          </a:prstGeom>
        </p:spPr>
      </p:pic>
      <p:sp>
        <p:nvSpPr>
          <p:cNvPr id="52" name="Right Brace 51">
            <a:extLst>
              <a:ext uri="{FF2B5EF4-FFF2-40B4-BE49-F238E27FC236}">
                <a16:creationId xmlns:a16="http://schemas.microsoft.com/office/drawing/2014/main" id="{689A49E0-B9BB-4A35-88B1-4FAB3CC2DA08}"/>
              </a:ext>
            </a:extLst>
          </p:cNvPr>
          <p:cNvSpPr/>
          <p:nvPr/>
        </p:nvSpPr>
        <p:spPr>
          <a:xfrm>
            <a:off x="4972391" y="1653808"/>
            <a:ext cx="226793" cy="140099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2CABA0-26D8-4642-B305-7C95435ED39E}"/>
              </a:ext>
            </a:extLst>
          </p:cNvPr>
          <p:cNvSpPr txBox="1"/>
          <p:nvPr/>
        </p:nvSpPr>
        <p:spPr>
          <a:xfrm>
            <a:off x="5232950" y="2185872"/>
            <a:ext cx="1588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Notarized blocks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CA20543-214C-4788-B2D2-924D43CAE844}"/>
                  </a:ext>
                </a:extLst>
              </p:cNvPr>
              <p:cNvSpPr/>
              <p:nvPr/>
            </p:nvSpPr>
            <p:spPr>
              <a:xfrm>
                <a:off x="2813695" y="2643324"/>
                <a:ext cx="411480" cy="4114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’’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CA20543-214C-4788-B2D2-924D43CAE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695" y="2643324"/>
                <a:ext cx="411480" cy="41148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72EFAD-2CE4-402D-8083-FF6AF7371FDB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2498060" y="2849064"/>
            <a:ext cx="315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354849-B359-40AD-8FC9-D35366DB7494}"/>
                  </a:ext>
                </a:extLst>
              </p:cNvPr>
              <p:cNvSpPr txBox="1"/>
              <p:nvPr/>
            </p:nvSpPr>
            <p:spPr>
              <a:xfrm>
                <a:off x="2860843" y="2347117"/>
                <a:ext cx="3350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354849-B359-40AD-8FC9-D35366DB7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843" y="2347117"/>
                <a:ext cx="335028" cy="276999"/>
              </a:xfrm>
              <a:prstGeom prst="rect">
                <a:avLst/>
              </a:prstGeom>
              <a:blipFill>
                <a:blip r:embed="rId16"/>
                <a:stretch>
                  <a:fillRect l="-18182" t="-2222" r="-181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22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8AC5-9F91-45B0-806F-B1B8142A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Liveness (Optional)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If there are 4 consecutive slots, e.g.,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000" dirty="0"/>
                  <a:t> with honest leaders after GST, at the end of these slots, every client finalizes a new block proposed by an honest replica.</a:t>
                </a:r>
              </a:p>
              <a:p>
                <a:r>
                  <a:rPr lang="en-US" sz="2000" dirty="0"/>
                  <a:t>1 slot to undo adversary’s actions.</a:t>
                </a:r>
              </a:p>
              <a:p>
                <a:r>
                  <a:rPr lang="en-US" sz="2000" dirty="0"/>
                  <a:t>3 slots to finalize a new block.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An epoch leader is honest with probability at least 2/3.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What is the expected latency for Streamlet?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3E099-9B31-4FF9-B3C3-BDCA83B89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958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0A045-A9CA-40EF-9298-8A781EE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7C9645B3-01F1-42B0-9F59-571C8576615F}"/>
              </a:ext>
            </a:extLst>
          </p:cNvPr>
          <p:cNvSpPr txBox="1"/>
          <p:nvPr/>
        </p:nvSpPr>
        <p:spPr>
          <a:xfrm flipH="1">
            <a:off x="3195090" y="1669867"/>
            <a:ext cx="2588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</a:t>
            </a:r>
          </a:p>
        </p:txBody>
      </p:sp>
      <p:pic>
        <p:nvPicPr>
          <p:cNvPr id="84" name="Graphic 83" descr="Checkmark with solid fill">
            <a:extLst>
              <a:ext uri="{FF2B5EF4-FFF2-40B4-BE49-F238E27FC236}">
                <a16:creationId xmlns:a16="http://schemas.microsoft.com/office/drawing/2014/main" id="{750193A3-B72E-4B0A-A534-AB92B8AE4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8907" y="1651273"/>
            <a:ext cx="377378" cy="3773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0A045-A9CA-40EF-9298-8A781EE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6C76A0-7FD5-4E86-839B-C9D8E90A5219}"/>
              </a:ext>
            </a:extLst>
          </p:cNvPr>
          <p:cNvSpPr/>
          <p:nvPr/>
        </p:nvSpPr>
        <p:spPr>
          <a:xfrm>
            <a:off x="3122624" y="1603643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C4FCBA-A58B-4F01-8146-70E6D39C1064}"/>
              </a:ext>
            </a:extLst>
          </p:cNvPr>
          <p:cNvSpPr/>
          <p:nvPr/>
        </p:nvSpPr>
        <p:spPr>
          <a:xfrm>
            <a:off x="3134524" y="2364599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301BD31-947E-446E-B6DE-01A98F7793E5}"/>
              </a:ext>
            </a:extLst>
          </p:cNvPr>
          <p:cNvCxnSpPr>
            <a:cxnSpLocks/>
            <a:stCxn id="33" idx="1"/>
            <a:endCxn id="69" idx="3"/>
          </p:cNvCxnSpPr>
          <p:nvPr/>
        </p:nvCxnSpPr>
        <p:spPr>
          <a:xfrm flipH="1" flipV="1">
            <a:off x="2783081" y="1826688"/>
            <a:ext cx="351443" cy="743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E28A757-4E4A-4638-B232-5298BD842BBF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2776578" y="1809383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AF38F03-69EA-4998-A7E1-DD25CA013D8E}"/>
              </a:ext>
            </a:extLst>
          </p:cNvPr>
          <p:cNvSpPr txBox="1"/>
          <p:nvPr/>
        </p:nvSpPr>
        <p:spPr>
          <a:xfrm>
            <a:off x="1781028" y="1610300"/>
            <a:ext cx="29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D02B95-63CF-4B76-9604-E9F3DA17D69E}"/>
                  </a:ext>
                </a:extLst>
              </p:cNvPr>
              <p:cNvSpPr txBox="1"/>
              <p:nvPr/>
            </p:nvSpPr>
            <p:spPr>
              <a:xfrm>
                <a:off x="3237212" y="2064081"/>
                <a:ext cx="3082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D02B95-63CF-4B76-9604-E9F3DA17D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212" y="2064081"/>
                <a:ext cx="308290" cy="276999"/>
              </a:xfrm>
              <a:prstGeom prst="rect">
                <a:avLst/>
              </a:prstGeom>
              <a:blipFill>
                <a:blip r:embed="rId4"/>
                <a:stretch>
                  <a:fillRect l="-15686" r="-39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FDAE9C18-528E-47C4-8769-DA4E83C08D26}"/>
              </a:ext>
            </a:extLst>
          </p:cNvPr>
          <p:cNvSpPr/>
          <p:nvPr/>
        </p:nvSpPr>
        <p:spPr>
          <a:xfrm>
            <a:off x="2376998" y="1602135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0D9B0E9-39F8-4689-A3D5-C9E6962C547C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2030953" y="1807875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9" name="Graphic 68" descr="Checkmark with solid fill">
            <a:extLst>
              <a:ext uri="{FF2B5EF4-FFF2-40B4-BE49-F238E27FC236}">
                <a16:creationId xmlns:a16="http://schemas.microsoft.com/office/drawing/2014/main" id="{89D8BB58-4770-4384-952B-AF6342093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5703" y="1637998"/>
            <a:ext cx="377378" cy="377378"/>
          </a:xfrm>
          <a:prstGeom prst="rect">
            <a:avLst/>
          </a:prstGeom>
        </p:spPr>
      </p:pic>
      <p:pic>
        <p:nvPicPr>
          <p:cNvPr id="52" name="Graphic 51" descr="Checkmark with solid fill">
            <a:extLst>
              <a:ext uri="{FF2B5EF4-FFF2-40B4-BE49-F238E27FC236}">
                <a16:creationId xmlns:a16="http://schemas.microsoft.com/office/drawing/2014/main" id="{52A26225-3B26-4BCA-8FFE-15F2450E4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6001" y="2388631"/>
            <a:ext cx="377378" cy="377378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0DD1B7C6-F1DA-45B6-974F-C20E8336F114}"/>
              </a:ext>
            </a:extLst>
          </p:cNvPr>
          <p:cNvSpPr/>
          <p:nvPr/>
        </p:nvSpPr>
        <p:spPr>
          <a:xfrm>
            <a:off x="5409046" y="2364599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225BF1-BD55-484C-875B-3E55C7D2CCB1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5063000" y="2570339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298BF88-6D6A-4F5F-B63F-D3145030EBCB}"/>
              </a:ext>
            </a:extLst>
          </p:cNvPr>
          <p:cNvSpPr txBox="1"/>
          <p:nvPr/>
        </p:nvSpPr>
        <p:spPr>
          <a:xfrm flipH="1">
            <a:off x="5407627" y="2430823"/>
            <a:ext cx="4435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e+3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468E585-1B0A-4B44-B6D9-122589CE8D03}"/>
              </a:ext>
            </a:extLst>
          </p:cNvPr>
          <p:cNvSpPr/>
          <p:nvPr/>
        </p:nvSpPr>
        <p:spPr>
          <a:xfrm>
            <a:off x="3893700" y="2371580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70EE638-E027-47C6-AF06-D9A575342399}"/>
              </a:ext>
            </a:extLst>
          </p:cNvPr>
          <p:cNvCxnSpPr>
            <a:cxnSpLocks/>
            <a:stCxn id="73" idx="1"/>
          </p:cNvCxnSpPr>
          <p:nvPr/>
        </p:nvCxnSpPr>
        <p:spPr>
          <a:xfrm flipH="1">
            <a:off x="3547654" y="2577320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BFA62D2-AA9C-4DB1-981C-005774276785}"/>
              </a:ext>
            </a:extLst>
          </p:cNvPr>
          <p:cNvSpPr txBox="1"/>
          <p:nvPr/>
        </p:nvSpPr>
        <p:spPr>
          <a:xfrm flipH="1">
            <a:off x="3886374" y="2438821"/>
            <a:ext cx="4540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e+1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B3A891-A469-4F70-8E44-DE45C1B93B77}"/>
              </a:ext>
            </a:extLst>
          </p:cNvPr>
          <p:cNvSpPr/>
          <p:nvPr/>
        </p:nvSpPr>
        <p:spPr>
          <a:xfrm>
            <a:off x="4651520" y="2364599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FE99EB6-372B-403F-B6FF-C8CCB61BFC4E}"/>
              </a:ext>
            </a:extLst>
          </p:cNvPr>
          <p:cNvCxnSpPr>
            <a:cxnSpLocks/>
            <a:stCxn id="77" idx="1"/>
          </p:cNvCxnSpPr>
          <p:nvPr/>
        </p:nvCxnSpPr>
        <p:spPr>
          <a:xfrm flipH="1">
            <a:off x="4305475" y="2570339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8DA8F47-296B-44D0-B553-2BE509ECA2BE}"/>
              </a:ext>
            </a:extLst>
          </p:cNvPr>
          <p:cNvSpPr txBox="1"/>
          <p:nvPr/>
        </p:nvSpPr>
        <p:spPr>
          <a:xfrm flipH="1">
            <a:off x="4652938" y="2430823"/>
            <a:ext cx="4435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0739C58-29BF-42F0-BF25-DE50D8909D0E}"/>
                  </a:ext>
                </a:extLst>
              </p:cNvPr>
              <p:cNvSpPr txBox="1"/>
              <p:nvPr/>
            </p:nvSpPr>
            <p:spPr>
              <a:xfrm>
                <a:off x="3178451" y="1296111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0739C58-29BF-42F0-BF25-DE50D8909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451" y="1296111"/>
                <a:ext cx="313612" cy="276999"/>
              </a:xfrm>
              <a:prstGeom prst="rect">
                <a:avLst/>
              </a:prstGeom>
              <a:blipFill>
                <a:blip r:embed="rId5"/>
                <a:stretch>
                  <a:fillRect l="-15385" r="-384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3169079-9D5D-45C0-BEBB-01AC50641238}"/>
                  </a:ext>
                </a:extLst>
              </p:cNvPr>
              <p:cNvSpPr txBox="1"/>
              <p:nvPr/>
            </p:nvSpPr>
            <p:spPr>
              <a:xfrm>
                <a:off x="3974746" y="2064082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3169079-9D5D-45C0-BEBB-01AC50641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746" y="2064082"/>
                <a:ext cx="313612" cy="276999"/>
              </a:xfrm>
              <a:prstGeom prst="rect">
                <a:avLst/>
              </a:prstGeom>
              <a:blipFill>
                <a:blip r:embed="rId6"/>
                <a:stretch>
                  <a:fillRect l="-15686" r="-588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6978DD1-28A1-4778-B5BB-8947C77F4BF2}"/>
                  </a:ext>
                </a:extLst>
              </p:cNvPr>
              <p:cNvSpPr txBox="1"/>
              <p:nvPr/>
            </p:nvSpPr>
            <p:spPr>
              <a:xfrm>
                <a:off x="4736027" y="2059981"/>
                <a:ext cx="3037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6978DD1-28A1-4778-B5BB-8947C77F4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027" y="2059981"/>
                <a:ext cx="303738" cy="276999"/>
              </a:xfrm>
              <a:prstGeom prst="rect">
                <a:avLst/>
              </a:prstGeom>
              <a:blipFill>
                <a:blip r:embed="rId7"/>
                <a:stretch>
                  <a:fillRect l="-18000" r="-400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0E8F3A7-7604-4317-94CA-F1DD130F69B0}"/>
                  </a:ext>
                </a:extLst>
              </p:cNvPr>
              <p:cNvSpPr txBox="1"/>
              <p:nvPr/>
            </p:nvSpPr>
            <p:spPr>
              <a:xfrm>
                <a:off x="5497309" y="2055393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0E8F3A7-7604-4317-94CA-F1DD130F6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309" y="2055393"/>
                <a:ext cx="313612" cy="276999"/>
              </a:xfrm>
              <a:prstGeom prst="rect">
                <a:avLst/>
              </a:prstGeom>
              <a:blipFill>
                <a:blip r:embed="rId8"/>
                <a:stretch>
                  <a:fillRect l="-17647" r="-588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Graphic 84" descr="Checkmark with solid fill">
            <a:extLst>
              <a:ext uri="{FF2B5EF4-FFF2-40B4-BE49-F238E27FC236}">
                <a16:creationId xmlns:a16="http://schemas.microsoft.com/office/drawing/2014/main" id="{A6B1B6DD-A52B-43CC-9B89-3B03C60CE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4314" y="2380633"/>
            <a:ext cx="377378" cy="377378"/>
          </a:xfrm>
          <a:prstGeom prst="rect">
            <a:avLst/>
          </a:prstGeom>
        </p:spPr>
      </p:pic>
      <p:pic>
        <p:nvPicPr>
          <p:cNvPr id="86" name="Graphic 85" descr="Checkmark with solid fill">
            <a:extLst>
              <a:ext uri="{FF2B5EF4-FFF2-40B4-BE49-F238E27FC236}">
                <a16:creationId xmlns:a16="http://schemas.microsoft.com/office/drawing/2014/main" id="{C23FF5D8-FD95-468F-8900-6E63139C2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3490" y="2388631"/>
            <a:ext cx="377378" cy="377378"/>
          </a:xfrm>
          <a:prstGeom prst="rect">
            <a:avLst/>
          </a:prstGeom>
        </p:spPr>
      </p:pic>
      <p:pic>
        <p:nvPicPr>
          <p:cNvPr id="87" name="Graphic 86" descr="Checkmark with solid fill">
            <a:extLst>
              <a:ext uri="{FF2B5EF4-FFF2-40B4-BE49-F238E27FC236}">
                <a16:creationId xmlns:a16="http://schemas.microsoft.com/office/drawing/2014/main" id="{319208CD-0869-4FA4-8C9F-9975B0071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1100" y="2380633"/>
            <a:ext cx="377378" cy="377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BDDF4B-4F23-49F1-854B-92934EECBDFC}"/>
                  </a:ext>
                </a:extLst>
              </p:cNvPr>
              <p:cNvSpPr txBox="1"/>
              <p:nvPr/>
            </p:nvSpPr>
            <p:spPr>
              <a:xfrm>
                <a:off x="524204" y="3212757"/>
                <a:ext cx="809559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+mj-lt"/>
                  <a:buAutoNum type="arabicPeriod"/>
                </a:pPr>
                <a:r>
                  <a:rPr lang="en-US" sz="1400" dirty="0"/>
                  <a:t>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is proposed by an honest replica; there are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66</m:t>
                    </m:r>
                  </m:oMath>
                </a14:m>
                <a:r>
                  <a:rPr lang="en-US" sz="1400" dirty="0"/>
                  <a:t> votes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in honest view (recall the Baby Streamlet attack).</a:t>
                </a:r>
              </a:p>
              <a:p>
                <a:pPr marL="257175" indent="-257175">
                  <a:buFont typeface="+mj-lt"/>
                  <a:buAutoNum type="arabicPeriod"/>
                </a:pPr>
                <a:r>
                  <a:rPr lang="en-US" sz="1400" dirty="0"/>
                  <a:t>Adversary releases 1 vote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to 1 an honest replica (call this R), making the total number of votes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equal to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en-US" sz="1400" dirty="0"/>
                  <a:t> in R’s view.</a:t>
                </a:r>
              </a:p>
              <a:p>
                <a:pPr marL="257175" indent="-257175">
                  <a:buFont typeface="+mj-lt"/>
                  <a:buAutoNum type="arabicPeriod"/>
                </a:pPr>
                <a:r>
                  <a:rPr lang="en-US" sz="1400" dirty="0"/>
                  <a:t>As a result,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is now notarized in R’s view,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is no longer on the longest notarized chain in R’s view. R does not vote for it,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is not notarized as it gathers only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66</m:t>
                    </m:r>
                  </m:oMath>
                </a14:m>
                <a:r>
                  <a:rPr lang="en-US" sz="1400" dirty="0"/>
                  <a:t> votes.</a:t>
                </a:r>
              </a:p>
              <a:p>
                <a:pPr marL="257175" indent="-257175">
                  <a:buFont typeface="+mj-lt"/>
                  <a:buAutoNum type="arabicPeriod"/>
                </a:pPr>
                <a:r>
                  <a:rPr lang="en-US" sz="1400" dirty="0"/>
                  <a:t>Next,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dirty="0"/>
                  <a:t> is proposed.</a:t>
                </a:r>
              </a:p>
              <a:p>
                <a:pPr marL="257175" indent="-257175">
                  <a:buFont typeface="+mj-lt"/>
                  <a:buAutoNum type="arabicPeriod"/>
                </a:pPr>
                <a:r>
                  <a:rPr lang="en-US" sz="1400" dirty="0"/>
                  <a:t>Adversary releases 1 vote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to all honest replicas, making it notarized.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BDDF4B-4F23-49F1-854B-92934EECB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4" y="3212757"/>
                <a:ext cx="8095593" cy="1815882"/>
              </a:xfrm>
              <a:prstGeom prst="rect">
                <a:avLst/>
              </a:prstGeom>
              <a:blipFill>
                <a:blip r:embed="rId9"/>
                <a:stretch>
                  <a:fillRect l="-151" t="-671" b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5CAE57-1259-464F-B0D2-96CC62D26572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1928883" y="2970681"/>
            <a:ext cx="2483001" cy="9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6FBF50B-A88D-4351-AAB0-ED2C1658368F}"/>
              </a:ext>
            </a:extLst>
          </p:cNvPr>
          <p:cNvSpPr txBox="1"/>
          <p:nvPr/>
        </p:nvSpPr>
        <p:spPr>
          <a:xfrm>
            <a:off x="4411884" y="2832181"/>
            <a:ext cx="89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Finalized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A2995DE-2A84-4501-B5AC-EFE87E4D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Security Proof: Liveness (Optional)</a:t>
            </a:r>
          </a:p>
        </p:txBody>
      </p:sp>
    </p:spTree>
    <p:extLst>
      <p:ext uri="{BB962C8B-B14F-4D97-AF65-F5344CB8AC3E}">
        <p14:creationId xmlns:p14="http://schemas.microsoft.com/office/powerpoint/2010/main" val="173868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2" grpId="0" animBg="1"/>
      <p:bldP spid="62" grpId="0" animBg="1"/>
      <p:bldP spid="68" grpId="0"/>
      <p:bldP spid="73" grpId="0" animBg="1"/>
      <p:bldP spid="76" grpId="0"/>
      <p:bldP spid="77" grpId="0" animBg="1"/>
      <p:bldP spid="79" grpId="0"/>
      <p:bldP spid="80" grpId="0"/>
      <p:bldP spid="81" grpId="0"/>
      <p:bldP spid="82" grpId="0"/>
      <p:bldP spid="83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8AC5-9F91-45B0-806F-B1B8142A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Proof: Liveness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3E099-9B31-4FF9-B3C3-BDCA83B89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There cannot be two ‘dangling’ consecutive blocks that are later notarized.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0A045-A9CA-40EF-9298-8A781EED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7FEC47-3B14-4B82-A51E-4D061EBC7E5E}"/>
              </a:ext>
            </a:extLst>
          </p:cNvPr>
          <p:cNvSpPr/>
          <p:nvPr/>
        </p:nvSpPr>
        <p:spPr>
          <a:xfrm>
            <a:off x="3963191" y="2478845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C8DFAA-293E-4884-B489-6E807116FE31}"/>
              </a:ext>
            </a:extLst>
          </p:cNvPr>
          <p:cNvCxnSpPr>
            <a:cxnSpLocks/>
            <a:stCxn id="6" idx="1"/>
            <a:endCxn id="11" idx="3"/>
          </p:cNvCxnSpPr>
          <p:nvPr/>
        </p:nvCxnSpPr>
        <p:spPr>
          <a:xfrm flipH="1">
            <a:off x="3587847" y="2684586"/>
            <a:ext cx="375344" cy="6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920CC7A-EEF9-49F4-9F6A-8D750599C351}"/>
              </a:ext>
            </a:extLst>
          </p:cNvPr>
          <p:cNvSpPr txBox="1"/>
          <p:nvPr/>
        </p:nvSpPr>
        <p:spPr>
          <a:xfrm>
            <a:off x="2475066" y="2433974"/>
            <a:ext cx="29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06F528-2419-449D-9EEC-29244A389E8C}"/>
                  </a:ext>
                </a:extLst>
              </p:cNvPr>
              <p:cNvSpPr txBox="1"/>
              <p:nvPr/>
            </p:nvSpPr>
            <p:spPr>
              <a:xfrm>
                <a:off x="4080717" y="2156976"/>
                <a:ext cx="2228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06F528-2419-449D-9EEC-29244A389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717" y="2156976"/>
                <a:ext cx="222802" cy="276999"/>
              </a:xfrm>
              <a:prstGeom prst="rect">
                <a:avLst/>
              </a:prstGeom>
              <a:blipFill>
                <a:blip r:embed="rId2"/>
                <a:stretch>
                  <a:fillRect l="-35135" r="-2973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6C5EAA9-29C2-4AF4-BD47-8C15FCC5CAF8}"/>
              </a:ext>
            </a:extLst>
          </p:cNvPr>
          <p:cNvSpPr/>
          <p:nvPr/>
        </p:nvSpPr>
        <p:spPr>
          <a:xfrm>
            <a:off x="3176367" y="2485040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85AAD2-5EB6-4C16-A72A-95CDBDF79AD0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2830321" y="2690780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945E33E2-49B0-409D-89D4-5EBA11524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5072" y="2520903"/>
            <a:ext cx="377378" cy="3773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4AF6DA0-9EB7-4538-A2A9-FA62BFF2D54D}"/>
              </a:ext>
            </a:extLst>
          </p:cNvPr>
          <p:cNvSpPr/>
          <p:nvPr/>
        </p:nvSpPr>
        <p:spPr>
          <a:xfrm>
            <a:off x="4722367" y="2485827"/>
            <a:ext cx="411480" cy="411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CBB6B4-8C65-4E43-B4E4-36EF9F943762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4376321" y="2691567"/>
            <a:ext cx="346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D3D7BE-C788-4982-B760-3764C7DDBF38}"/>
                  </a:ext>
                </a:extLst>
              </p:cNvPr>
              <p:cNvSpPr txBox="1"/>
              <p:nvPr/>
            </p:nvSpPr>
            <p:spPr>
              <a:xfrm>
                <a:off x="4814710" y="2156975"/>
                <a:ext cx="2267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D3D7BE-C788-4982-B760-3764C7DDB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710" y="2156975"/>
                <a:ext cx="226793" cy="276999"/>
              </a:xfrm>
              <a:prstGeom prst="rect">
                <a:avLst/>
              </a:prstGeom>
              <a:blipFill>
                <a:blip r:embed="rId5"/>
                <a:stretch>
                  <a:fillRect l="-37838" r="-2973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A56214B6-6186-4004-863B-4B698707D5C9}"/>
              </a:ext>
            </a:extLst>
          </p:cNvPr>
          <p:cNvSpPr txBox="1"/>
          <p:nvPr/>
        </p:nvSpPr>
        <p:spPr>
          <a:xfrm flipH="1">
            <a:off x="3859560" y="2537678"/>
            <a:ext cx="6142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e-2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AD6087-0458-4104-BA59-A11DA55FCE95}"/>
              </a:ext>
            </a:extLst>
          </p:cNvPr>
          <p:cNvSpPr txBox="1"/>
          <p:nvPr/>
        </p:nvSpPr>
        <p:spPr>
          <a:xfrm flipH="1">
            <a:off x="4680969" y="2547748"/>
            <a:ext cx="504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e-1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C855BE-C6B9-4E73-974D-C71FFD263134}"/>
              </a:ext>
            </a:extLst>
          </p:cNvPr>
          <p:cNvSpPr txBox="1"/>
          <p:nvPr/>
        </p:nvSpPr>
        <p:spPr>
          <a:xfrm>
            <a:off x="3125280" y="3232892"/>
            <a:ext cx="235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Notarized at or after epoch e?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Not possible! </a:t>
            </a:r>
          </a:p>
        </p:txBody>
      </p:sp>
    </p:spTree>
    <p:extLst>
      <p:ext uri="{BB962C8B-B14F-4D97-AF65-F5344CB8AC3E}">
        <p14:creationId xmlns:p14="http://schemas.microsoft.com/office/powerpoint/2010/main" val="205602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 animBg="1"/>
      <p:bldP spid="19" grpId="0" animBg="1"/>
      <p:bldP spid="25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322A-8C1E-4252-A9A6-A46CD331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Adversary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2C928-D529-4A96-A6F1-D5BF08A05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The</a:t>
            </a:r>
            <a:r>
              <a:rPr lang="en-US" sz="2000" dirty="0"/>
              <a:t> adversary can </a:t>
            </a:r>
            <a:r>
              <a:rPr lang="en-US" sz="2000" i="1" dirty="0"/>
              <a:t>corrupt</a:t>
            </a:r>
            <a:r>
              <a:rPr lang="en-US" sz="2000" dirty="0"/>
              <a:t> nodes, after which they are called </a:t>
            </a:r>
            <a:r>
              <a:rPr lang="en-US" sz="2000" b="1" dirty="0"/>
              <a:t>adversarial</a:t>
            </a:r>
            <a:r>
              <a:rPr lang="en-US" sz="2000" dirty="0"/>
              <a:t>.</a:t>
            </a:r>
          </a:p>
          <a:p>
            <a:r>
              <a:rPr lang="en-US" sz="2000" dirty="0"/>
              <a:t>The adversary is said to induce:</a:t>
            </a:r>
          </a:p>
          <a:p>
            <a:pPr lvl="1"/>
            <a:r>
              <a:rPr lang="en-US" sz="2000" b="1" dirty="0"/>
              <a:t>Crash faults if </a:t>
            </a:r>
            <a:r>
              <a:rPr lang="en-US" sz="2000" dirty="0"/>
              <a:t>the adversarial nodes do not send or receive any messages.</a:t>
            </a:r>
          </a:p>
          <a:p>
            <a:pPr lvl="1"/>
            <a:r>
              <a:rPr lang="en-US" sz="2000" b="1" dirty="0"/>
              <a:t>Omission faults if </a:t>
            </a:r>
            <a:r>
              <a:rPr lang="en-US" sz="2000" dirty="0"/>
              <a:t>the adversarial nodes can selectively choose to drop or let through each messages sent or received.</a:t>
            </a:r>
          </a:p>
          <a:p>
            <a:pPr lvl="1"/>
            <a:r>
              <a:rPr lang="en-US" sz="2000" b="1" dirty="0"/>
              <a:t>Byzantine faults (Byzantine adversary) if </a:t>
            </a:r>
            <a:r>
              <a:rPr lang="en-US" sz="2000" dirty="0"/>
              <a:t>the adversarial nodes can deviate from the protocol arbitrarily.</a:t>
            </a:r>
          </a:p>
          <a:p>
            <a:pPr lvl="1"/>
            <a:endParaRPr lang="en-US" sz="2000" dirty="0"/>
          </a:p>
          <a:p>
            <a:r>
              <a:rPr lang="en-US" sz="2000" dirty="0"/>
              <a:t>Consensus protocols typically assume that the adversary cannot forge signatures. 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D97F1-4D56-45CB-B6B2-C357ABAC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6B5A4-AC6E-469A-862A-6069B139F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71" y="56569"/>
            <a:ext cx="759795" cy="75979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D511ADB-CC31-4214-BDE6-DDA270F9D89B}"/>
              </a:ext>
            </a:extLst>
          </p:cNvPr>
          <p:cNvSpPr/>
          <p:nvPr/>
        </p:nvSpPr>
        <p:spPr>
          <a:xfrm>
            <a:off x="1089824" y="3215149"/>
            <a:ext cx="4465401" cy="5407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322A-8C1E-4252-A9A6-A46CD331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Adversary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2C928-D529-4A96-A6F1-D5BF08A05E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Adaptive vs. static adversary:</a:t>
                </a:r>
              </a:p>
              <a:p>
                <a:pPr lvl="1"/>
                <a:r>
                  <a:rPr lang="en-US" sz="2000" b="1" dirty="0"/>
                  <a:t>Static adversary</a:t>
                </a:r>
                <a:r>
                  <a:rPr lang="en-US" sz="2000" dirty="0"/>
                  <a:t> corrupts the nodes of its choice before the protocol execution commences.</a:t>
                </a:r>
              </a:p>
              <a:p>
                <a:pPr lvl="1"/>
                <a:r>
                  <a:rPr lang="en-US" sz="2000" b="1" dirty="0"/>
                  <a:t>Adaptive adversary</a:t>
                </a:r>
                <a:r>
                  <a:rPr lang="en-US" sz="2000" dirty="0"/>
                  <a:t> can dynamically corrupt the nodes during the protocol execution.</a:t>
                </a:r>
              </a:p>
              <a:p>
                <a:r>
                  <a:rPr lang="en-US" sz="2000" dirty="0"/>
                  <a:t>We typically bound the adversary’s power by assuming an upper bound on the number of nodes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that can ever be adversarial. </a:t>
                </a:r>
              </a:p>
              <a:p>
                <a:pPr lvl="1"/>
                <a:r>
                  <a:rPr lang="en-US" sz="2000" dirty="0"/>
                  <a:t>e.g.,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2C928-D529-4A96-A6F1-D5BF08A05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95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15247-5949-4E3D-9EA9-4DB3B8EB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DF57FD-8398-4E8C-90B6-FA3562B7A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71" y="56569"/>
            <a:ext cx="759795" cy="75979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0A3E719-30DB-413B-B626-96DD7B5B687E}"/>
              </a:ext>
            </a:extLst>
          </p:cNvPr>
          <p:cNvSpPr/>
          <p:nvPr/>
        </p:nvSpPr>
        <p:spPr>
          <a:xfrm>
            <a:off x="963562" y="1553497"/>
            <a:ext cx="2300747" cy="5112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8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322A-8C1E-4252-A9A6-A46CD331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2C928-D529-4A96-A6F1-D5BF08A05E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Nodes can send messages to each other within the protocol. </a:t>
                </a:r>
              </a:p>
              <a:p>
                <a:r>
                  <a:rPr lang="en-US" sz="2000" dirty="0"/>
                  <a:t>Time proceeds in discrete</a:t>
                </a:r>
                <a:r>
                  <a:rPr lang="en-US" sz="2000" i="1" dirty="0"/>
                  <a:t> rounds</a:t>
                </a:r>
                <a:r>
                  <a:rPr lang="en-US" sz="2000" dirty="0"/>
                  <a:t>. We will hereafter use </a:t>
                </a:r>
                <a:r>
                  <a:rPr lang="en-US" sz="2000" i="1" dirty="0"/>
                  <a:t>seconds</a:t>
                </a:r>
                <a:r>
                  <a:rPr lang="en-US" sz="2000" dirty="0"/>
                  <a:t> as the minimal unit of time. </a:t>
                </a:r>
              </a:p>
              <a:p>
                <a:r>
                  <a:rPr lang="en-US" sz="2000" dirty="0"/>
                  <a:t>We assume that the adversary </a:t>
                </a:r>
                <a:r>
                  <a:rPr lang="en-US" sz="2000" i="1" dirty="0"/>
                  <a:t>controls</a:t>
                </a:r>
                <a:r>
                  <a:rPr lang="en-US" sz="2000" dirty="0"/>
                  <a:t> the delivery of the messages subject to certain limits:</a:t>
                </a:r>
              </a:p>
              <a:p>
                <a:pPr lvl="1"/>
                <a:r>
                  <a:rPr lang="en-US" sz="2000" dirty="0"/>
                  <a:t>In a </a:t>
                </a:r>
                <a:r>
                  <a:rPr lang="en-US" sz="2000" b="1" dirty="0"/>
                  <a:t>synchronous network</a:t>
                </a:r>
                <a:r>
                  <a:rPr lang="en-US" sz="2000" dirty="0"/>
                  <a:t>, adversary must deliver any message sent by an honest node to its recipient(s) within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 seconds. Here,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 is a known bound.</a:t>
                </a:r>
              </a:p>
              <a:p>
                <a:pPr lvl="1"/>
                <a:r>
                  <a:rPr lang="en-US" sz="2000" dirty="0"/>
                  <a:t>In</a:t>
                </a:r>
                <a:r>
                  <a:rPr lang="en-US" sz="2000" b="0" i="0" dirty="0">
                    <a:solidFill>
                      <a:srgbClr val="404040"/>
                    </a:solidFill>
                    <a:effectLst/>
                  </a:rPr>
                  <a:t> an </a:t>
                </a:r>
                <a:r>
                  <a:rPr lang="en-US" sz="2000" b="1" dirty="0">
                    <a:solidFill>
                      <a:srgbClr val="404040"/>
                    </a:solidFill>
                  </a:rPr>
                  <a:t>a</a:t>
                </a:r>
                <a:r>
                  <a:rPr lang="en-US" sz="2000" b="1" i="0" dirty="0">
                    <a:solidFill>
                      <a:srgbClr val="404040"/>
                    </a:solidFill>
                    <a:effectLst/>
                  </a:rPr>
                  <a:t>synchronous network</a:t>
                </a:r>
                <a:r>
                  <a:rPr lang="en-US" sz="2000" b="0" i="0" dirty="0">
                    <a:solidFill>
                      <a:srgbClr val="404040"/>
                    </a:solidFill>
                    <a:effectLst/>
                  </a:rPr>
                  <a:t>, adversary can delay any message for an arbitrary, yet finite amount of time. However, it must eventually deliver every message sent by the honest nodes.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2C928-D529-4A96-A6F1-D5BF08A05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BE3F4-EE41-4A73-A861-8F8BA97F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Graphic 5" descr="Chat with solid fill">
            <a:extLst>
              <a:ext uri="{FF2B5EF4-FFF2-40B4-BE49-F238E27FC236}">
                <a16:creationId xmlns:a16="http://schemas.microsoft.com/office/drawing/2014/main" id="{0729B092-ADBB-438E-A26F-880C80442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5034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8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322A-8C1E-4252-A9A6-A46CD331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2C928-D529-4A96-A6F1-D5BF08A05E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1" dirty="0"/>
                  <a:t>Partial synchrony</a:t>
                </a:r>
                <a:r>
                  <a:rPr lang="en-US" sz="2000" dirty="0"/>
                  <a:t>:</a:t>
                </a:r>
              </a:p>
              <a:p>
                <a:pPr lvl="1"/>
                <a:r>
                  <a:rPr lang="en-US" sz="2000" dirty="0"/>
                  <a:t>There exists a known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&lt;∞</m:t>
                    </m:r>
                  </m:oMath>
                </a14:m>
                <a:r>
                  <a:rPr lang="en-US" sz="2000" dirty="0"/>
                  <a:t> and an event called the </a:t>
                </a:r>
                <a:r>
                  <a:rPr lang="en-US" sz="2000" b="1" dirty="0"/>
                  <a:t>Global Stabilization Time</a:t>
                </a:r>
                <a:r>
                  <a:rPr lang="en-US" sz="2000" dirty="0"/>
                  <a:t> </a:t>
                </a:r>
                <a:r>
                  <a:rPr lang="en-US" sz="2000" b="1" dirty="0"/>
                  <a:t>(GST) </a:t>
                </a:r>
                <a:r>
                  <a:rPr lang="en-US" sz="2000" dirty="0"/>
                  <a:t>such that</a:t>
                </a:r>
              </a:p>
              <a:p>
                <a:pPr lvl="2"/>
                <a:r>
                  <a:rPr lang="en-US" sz="2000" b="1" dirty="0"/>
                  <a:t>GST</a:t>
                </a:r>
                <a:r>
                  <a:rPr lang="en-US" sz="2000" dirty="0"/>
                  <a:t> eventually happens after some finite time that can be chosen arbitrarily by the adversary.</a:t>
                </a:r>
              </a:p>
              <a:p>
                <a:pPr lvl="2"/>
                <a:r>
                  <a:rPr lang="en-US" sz="2000" dirty="0"/>
                  <a:t>A message sent by an honest node at 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is delivered to its recipient(s) by time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∆+</m:t>
                    </m:r>
                    <m:r>
                      <m:rPr>
                        <m:sty m:val="p"/>
                      </m:rPr>
                      <a:rPr lang="en-US" sz="2000" i="1" dirty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1" dirty="0">
                        <a:latin typeface="Cambria Math" panose="02040503050406030204" pitchFamily="18" charset="0"/>
                      </a:rPr>
                      <m:t>𝐆𝐒𝐓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Network is ‘</a:t>
                </a:r>
                <a:r>
                  <a:rPr lang="en-US" sz="2000" i="1" dirty="0"/>
                  <a:t>asynchronous</a:t>
                </a:r>
                <a:r>
                  <a:rPr lang="en-US" sz="2000" dirty="0"/>
                  <a:t>’ until </a:t>
                </a:r>
                <a:r>
                  <a:rPr lang="en-US" sz="2000" b="1" dirty="0"/>
                  <a:t>GST</a:t>
                </a:r>
                <a:r>
                  <a:rPr lang="en-US" sz="2000" dirty="0"/>
                  <a:t>, after which it behaves like a ‘</a:t>
                </a:r>
                <a:r>
                  <a:rPr lang="en-US" sz="2000" i="1" dirty="0"/>
                  <a:t>synchronous</a:t>
                </a:r>
                <a:r>
                  <a:rPr lang="en-US" sz="2000" dirty="0"/>
                  <a:t>’ network.</a:t>
                </a:r>
              </a:p>
              <a:p>
                <a:pPr lvl="2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2C928-D529-4A96-A6F1-D5BF08A05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BE3AC-739F-4495-99F6-E4D58929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Graphic 4" descr="Chat with solid fill">
            <a:extLst>
              <a:ext uri="{FF2B5EF4-FFF2-40B4-BE49-F238E27FC236}">
                <a16:creationId xmlns:a16="http://schemas.microsoft.com/office/drawing/2014/main" id="{2222AB85-A8ED-4138-83DD-EB9829EA1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5034" y="0"/>
            <a:ext cx="914400" cy="914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9D6EBB0-89EC-4B6C-BD57-6BD9BB0F7E75}"/>
              </a:ext>
            </a:extLst>
          </p:cNvPr>
          <p:cNvSpPr/>
          <p:nvPr/>
        </p:nvSpPr>
        <p:spPr>
          <a:xfrm>
            <a:off x="688258" y="1130710"/>
            <a:ext cx="2300747" cy="5261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7D9F-39BB-4BE1-9018-9D27491F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Machine Replication (SMR)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6749-D1D0-47B0-9B48-110B6D1D8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 Centralized Bank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Blockchain (State Machine Replication)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90624-019E-4FF4-A066-A0E44C65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261D0F-122F-46B0-AF9C-F2921E34D7C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Graphic 4" descr="Monitor with solid fill">
            <a:extLst>
              <a:ext uri="{FF2B5EF4-FFF2-40B4-BE49-F238E27FC236}">
                <a16:creationId xmlns:a16="http://schemas.microsoft.com/office/drawing/2014/main" id="{23314C04-F1FA-4E16-B47E-28E55AB6B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9100" y="1771650"/>
            <a:ext cx="685800" cy="6858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908F45-DF91-406B-BD7C-FDD29AE0B6E8}"/>
              </a:ext>
            </a:extLst>
          </p:cNvPr>
          <p:cNvCxnSpPr>
            <a:cxnSpLocks/>
          </p:cNvCxnSpPr>
          <p:nvPr/>
        </p:nvCxnSpPr>
        <p:spPr>
          <a:xfrm>
            <a:off x="3543300" y="1939728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528D20-E263-4EFB-805A-F0290F076B98}"/>
              </a:ext>
            </a:extLst>
          </p:cNvPr>
          <p:cNvCxnSpPr>
            <a:cxnSpLocks/>
          </p:cNvCxnSpPr>
          <p:nvPr/>
        </p:nvCxnSpPr>
        <p:spPr>
          <a:xfrm>
            <a:off x="4914900" y="2067252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E67671-5625-4C5D-8888-B15B7B20569C}"/>
                  </a:ext>
                </a:extLst>
              </p:cNvPr>
              <p:cNvSpPr txBox="1"/>
              <p:nvPr/>
            </p:nvSpPr>
            <p:spPr>
              <a:xfrm>
                <a:off x="3145174" y="1766604"/>
                <a:ext cx="351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E67671-5625-4C5D-8888-B15B7B205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174" y="1766604"/>
                <a:ext cx="351315" cy="276999"/>
              </a:xfrm>
              <a:prstGeom prst="rect">
                <a:avLst/>
              </a:prstGeom>
              <a:blipFill>
                <a:blip r:embed="rId4"/>
                <a:stretch>
                  <a:fillRect l="-13793" r="-344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7558FA-1365-4E7C-BDA3-B0BFC214CCD8}"/>
                  </a:ext>
                </a:extLst>
              </p:cNvPr>
              <p:cNvSpPr txBox="1"/>
              <p:nvPr/>
            </p:nvSpPr>
            <p:spPr>
              <a:xfrm>
                <a:off x="5647511" y="1883155"/>
                <a:ext cx="3341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7558FA-1365-4E7C-BDA3-B0BFC214C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11" y="1883155"/>
                <a:ext cx="334130" cy="276999"/>
              </a:xfrm>
              <a:prstGeom prst="rect">
                <a:avLst/>
              </a:prstGeom>
              <a:blipFill>
                <a:blip r:embed="rId5"/>
                <a:stretch>
                  <a:fillRect l="-12727" r="-545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28777A-69D3-45E8-8700-8AD32265E31C}"/>
                  </a:ext>
                </a:extLst>
              </p:cNvPr>
              <p:cNvSpPr txBox="1"/>
              <p:nvPr/>
            </p:nvSpPr>
            <p:spPr>
              <a:xfrm>
                <a:off x="3032183" y="2015328"/>
                <a:ext cx="553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28777A-69D3-45E8-8700-8AD32265E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83" y="2015328"/>
                <a:ext cx="553741" cy="276999"/>
              </a:xfrm>
              <a:prstGeom prst="rect">
                <a:avLst/>
              </a:prstGeom>
              <a:blipFill>
                <a:blip r:embed="rId6"/>
                <a:stretch>
                  <a:fillRect l="-6593" r="-329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Graphic 28" descr="Monitor with solid fill">
            <a:extLst>
              <a:ext uri="{FF2B5EF4-FFF2-40B4-BE49-F238E27FC236}">
                <a16:creationId xmlns:a16="http://schemas.microsoft.com/office/drawing/2014/main" id="{0A75A75E-581D-46C8-8FB2-060985D196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6041" y="3569457"/>
            <a:ext cx="365201" cy="36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7A54FF-571D-4CA5-86A7-32959D11CBA3}"/>
                  </a:ext>
                </a:extLst>
              </p:cNvPr>
              <p:cNvSpPr txBox="1"/>
              <p:nvPr/>
            </p:nvSpPr>
            <p:spPr>
              <a:xfrm>
                <a:off x="1927822" y="3560238"/>
                <a:ext cx="110772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7A54FF-571D-4CA5-86A7-32959D11C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822" y="3560238"/>
                <a:ext cx="1107720" cy="553998"/>
              </a:xfrm>
              <a:prstGeom prst="rect">
                <a:avLst/>
              </a:prstGeom>
              <a:blipFill>
                <a:blip r:embed="rId8"/>
                <a:stretch>
                  <a:fillRect l="-6593" r="-6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Graphic 50" descr="Monitor with solid fill">
            <a:extLst>
              <a:ext uri="{FF2B5EF4-FFF2-40B4-BE49-F238E27FC236}">
                <a16:creationId xmlns:a16="http://schemas.microsoft.com/office/drawing/2014/main" id="{5DA3A559-1DE9-46B6-9269-1D7447AB16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3589" y="4315459"/>
            <a:ext cx="365201" cy="36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982508D-1840-47A5-8F08-5BF06E6A350E}"/>
                  </a:ext>
                </a:extLst>
              </p:cNvPr>
              <p:cNvSpPr txBox="1"/>
              <p:nvPr/>
            </p:nvSpPr>
            <p:spPr>
              <a:xfrm>
                <a:off x="1924463" y="4280135"/>
                <a:ext cx="110772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982508D-1840-47A5-8F08-5BF06E6A3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463" y="4280135"/>
                <a:ext cx="1107720" cy="553998"/>
              </a:xfrm>
              <a:prstGeom prst="rect">
                <a:avLst/>
              </a:prstGeom>
              <a:blipFill>
                <a:blip r:embed="rId10"/>
                <a:stretch>
                  <a:fillRect l="-7182" r="-6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Graphic 57" descr="Monitor with solid fill">
            <a:extLst>
              <a:ext uri="{FF2B5EF4-FFF2-40B4-BE49-F238E27FC236}">
                <a16:creationId xmlns:a16="http://schemas.microsoft.com/office/drawing/2014/main" id="{82E4FBF1-7571-4840-91C1-455A41B29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1685" y="3569457"/>
            <a:ext cx="365201" cy="36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66E7AF-C9C9-42A0-8B77-442D022B0C8C}"/>
                  </a:ext>
                </a:extLst>
              </p:cNvPr>
              <p:cNvSpPr txBox="1"/>
              <p:nvPr/>
            </p:nvSpPr>
            <p:spPr>
              <a:xfrm>
                <a:off x="4718280" y="3560238"/>
                <a:ext cx="110772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766E7AF-C9C9-42A0-8B77-442D022B0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280" y="3560238"/>
                <a:ext cx="1107720" cy="553998"/>
              </a:xfrm>
              <a:prstGeom prst="rect">
                <a:avLst/>
              </a:prstGeom>
              <a:blipFill>
                <a:blip r:embed="rId11"/>
                <a:stretch>
                  <a:fillRect l="-7143" r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Graphic 64" descr="Monitor with solid fill">
            <a:extLst>
              <a:ext uri="{FF2B5EF4-FFF2-40B4-BE49-F238E27FC236}">
                <a16:creationId xmlns:a16="http://schemas.microsoft.com/office/drawing/2014/main" id="{A1E9DFCD-3BB8-4DFB-97DE-4A9D2BDAB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9234" y="4315459"/>
            <a:ext cx="365201" cy="36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E3BF9E3-8D27-4FA5-86E4-44CA241AEF8E}"/>
                  </a:ext>
                </a:extLst>
              </p:cNvPr>
              <p:cNvSpPr txBox="1"/>
              <p:nvPr/>
            </p:nvSpPr>
            <p:spPr>
              <a:xfrm>
                <a:off x="4718280" y="4280135"/>
                <a:ext cx="110772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E3BF9E3-8D27-4FA5-86E4-44CA241AE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280" y="4280135"/>
                <a:ext cx="1107720" cy="553998"/>
              </a:xfrm>
              <a:prstGeom prst="rect">
                <a:avLst/>
              </a:prstGeom>
              <a:blipFill>
                <a:blip r:embed="rId12"/>
                <a:stretch>
                  <a:fillRect l="-7143" r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7158501-A6DB-4011-B3B8-76FB1B4C22F9}"/>
              </a:ext>
            </a:extLst>
          </p:cNvPr>
          <p:cNvCxnSpPr>
            <a:cxnSpLocks/>
          </p:cNvCxnSpPr>
          <p:nvPr/>
        </p:nvCxnSpPr>
        <p:spPr>
          <a:xfrm>
            <a:off x="3554727" y="2204161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ight Brace 5">
            <a:extLst>
              <a:ext uri="{FF2B5EF4-FFF2-40B4-BE49-F238E27FC236}">
                <a16:creationId xmlns:a16="http://schemas.microsoft.com/office/drawing/2014/main" id="{34CE5FCB-CEE2-40C7-8FE6-B437DBBF5A2A}"/>
              </a:ext>
            </a:extLst>
          </p:cNvPr>
          <p:cNvSpPr/>
          <p:nvPr/>
        </p:nvSpPr>
        <p:spPr>
          <a:xfrm rot="16200000">
            <a:off x="5114913" y="2952672"/>
            <a:ext cx="172578" cy="110772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1F4F9-87F1-4022-9971-93A8752E26CB}"/>
              </a:ext>
            </a:extLst>
          </p:cNvPr>
          <p:cNvSpPr txBox="1"/>
          <p:nvPr/>
        </p:nvSpPr>
        <p:spPr>
          <a:xfrm>
            <a:off x="4434010" y="2838251"/>
            <a:ext cx="338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Log (Ledger):</a:t>
            </a:r>
            <a:r>
              <a:rPr lang="en-US" sz="1400" dirty="0"/>
              <a:t> an ever-growing, linearly-ordered </a:t>
            </a:r>
            <a:r>
              <a:rPr lang="en-US" sz="1400" i="1" dirty="0"/>
              <a:t>sequence </a:t>
            </a:r>
            <a:r>
              <a:rPr lang="en-US" sz="1400" dirty="0"/>
              <a:t>of transactions.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23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35" grpId="0"/>
      <p:bldP spid="57" grpId="0"/>
      <p:bldP spid="64" grpId="0"/>
      <p:bldP spid="71" grpId="0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94111</TotalTime>
  <Words>3914</Words>
  <Application>Microsoft Office PowerPoint</Application>
  <PresentationFormat>On-screen Show (16:9)</PresentationFormat>
  <Paragraphs>672</Paragraphs>
  <Slides>45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-apple-system</vt:lpstr>
      <vt:lpstr>Arial</vt:lpstr>
      <vt:lpstr>Calibri</vt:lpstr>
      <vt:lpstr>Cambria Math</vt:lpstr>
      <vt:lpstr>Office Theme</vt:lpstr>
      <vt:lpstr>Fundamentals of Consensus</vt:lpstr>
      <vt:lpstr>Byzantine Generals Problem</vt:lpstr>
      <vt:lpstr>Byzantine Generals Problem</vt:lpstr>
      <vt:lpstr>From Generals to Nodes</vt:lpstr>
      <vt:lpstr>Adversary</vt:lpstr>
      <vt:lpstr>Adversary</vt:lpstr>
      <vt:lpstr>Communication</vt:lpstr>
      <vt:lpstr>Communication</vt:lpstr>
      <vt:lpstr>State Machine Replication (SMR)</vt:lpstr>
      <vt:lpstr>State Machine Replication (SMR)</vt:lpstr>
      <vt:lpstr>State Machine Replication (SMR)</vt:lpstr>
      <vt:lpstr>State Machine Replication (SMR)</vt:lpstr>
      <vt:lpstr>State Machine Replication (SMR)</vt:lpstr>
      <vt:lpstr>SMR vs. Byzantine Generals</vt:lpstr>
      <vt:lpstr>Security for SMR: Definitions</vt:lpstr>
      <vt:lpstr>Security for SMR: Definitions</vt:lpstr>
      <vt:lpstr>Security for SMR</vt:lpstr>
      <vt:lpstr>Security for SMR</vt:lpstr>
      <vt:lpstr>Blockchain Protocols</vt:lpstr>
      <vt:lpstr>PowerPoint Presentation</vt:lpstr>
      <vt:lpstr>First Attempt: Baby Streamlet</vt:lpstr>
      <vt:lpstr>First Attempt: Baby Streamlet</vt:lpstr>
      <vt:lpstr>First Attempt: Baby Streamlet</vt:lpstr>
      <vt:lpstr>PowerPoint Presentation</vt:lpstr>
      <vt:lpstr>Security for Baby Streamlet </vt:lpstr>
      <vt:lpstr>Second Attempt: Teen Streamlet</vt:lpstr>
      <vt:lpstr>Second Attempt: Teen Streamlet</vt:lpstr>
      <vt:lpstr>Second Attempt: Teen Streamlet</vt:lpstr>
      <vt:lpstr>PowerPoint Presentation</vt:lpstr>
      <vt:lpstr>Security for Teen Streamlet</vt:lpstr>
      <vt:lpstr>PowerPoint Presentation</vt:lpstr>
      <vt:lpstr>PowerPoint Presentation</vt:lpstr>
      <vt:lpstr>Final Attempt: Streamlet*</vt:lpstr>
      <vt:lpstr>Final Attempt: Streamlet*</vt:lpstr>
      <vt:lpstr>PowerPoint Presentation</vt:lpstr>
      <vt:lpstr>Is Streamlet the Endgame?</vt:lpstr>
      <vt:lpstr>Is Streamlet the Endgame?</vt:lpstr>
      <vt:lpstr>END  OF  LECTURE</vt:lpstr>
      <vt:lpstr>Optional Slides</vt:lpstr>
      <vt:lpstr>Security Proof: Safety (Optional)</vt:lpstr>
      <vt:lpstr>Security Proof: Safety (Optional)</vt:lpstr>
      <vt:lpstr>Security Proof: Safety (Optional)</vt:lpstr>
      <vt:lpstr>Security Proof: Liveness (Optional)</vt:lpstr>
      <vt:lpstr>Security Proof: Liveness (Optional)</vt:lpstr>
      <vt:lpstr>Security Proof: Liveness (Optional)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NUSRET TAS</cp:lastModifiedBy>
  <cp:revision>1392</cp:revision>
  <cp:lastPrinted>2015-09-20T23:02:57Z</cp:lastPrinted>
  <dcterms:created xsi:type="dcterms:W3CDTF">2010-10-17T19:58:05Z</dcterms:created>
  <dcterms:modified xsi:type="dcterms:W3CDTF">2022-10-11T21:29:36Z</dcterms:modified>
</cp:coreProperties>
</file>