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notesSlides/notesSlide4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1352" r:id="rId2"/>
    <p:sldId id="1889" r:id="rId3"/>
    <p:sldId id="1651" r:id="rId4"/>
    <p:sldId id="1893" r:id="rId5"/>
    <p:sldId id="1895" r:id="rId6"/>
    <p:sldId id="1890" r:id="rId7"/>
    <p:sldId id="1915" r:id="rId8"/>
    <p:sldId id="1896" r:id="rId9"/>
    <p:sldId id="1891" r:id="rId10"/>
    <p:sldId id="1713" r:id="rId11"/>
    <p:sldId id="1898" r:id="rId12"/>
    <p:sldId id="1714" r:id="rId13"/>
    <p:sldId id="1916" r:id="rId14"/>
    <p:sldId id="1716" r:id="rId15"/>
    <p:sldId id="1720" r:id="rId16"/>
    <p:sldId id="1722" r:id="rId17"/>
    <p:sldId id="1571" r:id="rId18"/>
    <p:sldId id="1903" r:id="rId19"/>
    <p:sldId id="1904" r:id="rId20"/>
    <p:sldId id="1902" r:id="rId21"/>
    <p:sldId id="1905" r:id="rId22"/>
    <p:sldId id="1906" r:id="rId23"/>
    <p:sldId id="1907" r:id="rId24"/>
    <p:sldId id="1908" r:id="rId25"/>
    <p:sldId id="1909" r:id="rId26"/>
    <p:sldId id="1910" r:id="rId27"/>
    <p:sldId id="1911" r:id="rId28"/>
    <p:sldId id="1912" r:id="rId29"/>
    <p:sldId id="1913" r:id="rId30"/>
    <p:sldId id="1914" r:id="rId31"/>
    <p:sldId id="1633" r:id="rId32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edikt Bunz" initials="BB" lastIdx="1" clrIdx="0">
    <p:extLst>
      <p:ext uri="{19B8F6BF-5375-455C-9EA6-DF929625EA0E}">
        <p15:presenceInfo xmlns:p15="http://schemas.microsoft.com/office/powerpoint/2012/main" userId="S::buenz@stanford.edu::9921f5dc-ee53-48bb-b0e0-0fc5ec71e2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640" autoAdjust="0"/>
    <p:restoredTop sz="96301" autoAdjust="0"/>
  </p:normalViewPr>
  <p:slideViewPr>
    <p:cSldViewPr snapToGrid="0">
      <p:cViewPr>
        <p:scale>
          <a:sx n="102" d="100"/>
          <a:sy n="102" d="100"/>
        </p:scale>
        <p:origin x="256" y="12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1T22:42:24.4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4584 10852 7533,'0'15'629,"0"-23"-449,0 4-180,9-14-270,-7 35 270,24 19 0,-21 2 180,12 3 0,-17-21-180,9-5 0,-7-1 180,7 9 180,-1-6-450,-6 3 0,7-12-90,8-42-3212,5 12 3302,-7-3 0,0-1-90,14-3-110,-19-18 290,8 13-495,4-14 0,1-2 0,-9 24 1,0 1 314,11-12 0,-4 3 180,-12 8 0,-9 25 0,0-3 0,0 4 0</inkml:trace>
  <inkml:trace contextRef="#ctx0" brushRef="#br0" timeOffset="1266">5131 10608 7533,'0'-25'989,"0"5"-449,0 11-270,0 4 179,-9 10 1,7 9-135,-14 23 0,-3 12-585,13-14 0,2 3 0,-1-1-453,-4 2 0,-2-1 0,3 0 768,3 15 0,1-2-945,-1-9 1,2-5 359,0 8 360,-1-12 0,0-3-180,4-16-359,0-8 719,0-2 0,0-4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1T23:18:46.4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14514 8529 7533,'0'-5'-1080,"9"-4"1260,2-1-270,8 0 90,-8 0-270,6 1 1,-14 8 269,5-3-90,-16 4 90,5 0 90,-5 0 89,8-5-89,0 4 270,0-12-180,0 11 270,8-15 269,-5 10-629,5-2 180,-8 4-90,0 5-180,0 5-90,0-4 90,0 16-90,-8 4 0,-12 13 90,-2 10 45,-5-16 0,0 1-45,10 10-683,-5-15 1,1-2 682,10-7 90,-9 12-90,-2-10 0,-1 1-180,-3 23 90,-8-12 0,-4 3-30,13-6 0,0 2 1,-3-1 59,-8 3 0,-2-1 0,2 0-517,7-3 1,1 0 0,0-2 576,-14 2 0,4-2-90,-1 7-294,-2-13 384,2 11 1054,2-11-1144,15 2 90,-6-4 0,8 7-90,-16-4 0,3 10 90,1-5 0,-1 0 90,-2 5 1277,-1 12-1367,18-31 90,7 13-90,-8-11 524,-1 11-344,-17 9-180,5-4 135,4-3 0,0-3-135,-5-5 0,5 5 0,11-17 0,6 5 90,-9 0 173,-8 9-263,15-7 0,-4 6 0,8-8 0,-2 4 90,-34 10-90,19-7-90,-20 6 90,27-18 0,8-1-180,-7 1 270,8 0 0,-10 18 90,1-5-46,5 5 1,-1 3 90,0-2 0,0-1-180,0 0 0,0 0 90,-5 6 0,3-3-135,4-3 0,-22 9 90,31-12 45,-20 6 0,-4 2-225,2 4 45,2-5 0,0-3 45,-4-5 90,17-9-270,2-1-180,-25 14 180,16-6 90,-27 3 90,25-7-90,-16-8 90,20 1 90,-18 2-90,23-6 0,0 2 0,-15 1-90,22 0 90,-22 0-90,15 4 0,-9-4-90,-8 18 1,6-10 179,-6 10 0,9-9-270,-9 14 180,8-8 0,1 0 0,-14 17 270,7-2 0,-2 2 44,-2-6 1,1 1-225,7-1 0,-1 1-251,-5-3 1,2-4 340,6-6-90,1 1 90,-1-1 180,-2 8 0,-1 0-450,-3 2 135,2-4 0,2-1-45,11-9 90,-6-6-180,15 1-270,-24 8 271,13-6 179,-16 3 231,10-11-501,-1-4 180,1 0 0,8 0 0,-6-4-180,6-6 0,-17-27 91,15 16 179,-5-27 0,27 30 0,2-10 0</inkml:trace>
  <inkml:trace contextRef="#ctx0" brushRef="#br0" timeOffset="1867">14124 8500 7533,'-19'0'0,"8"-4"0,-7-2 0,8-12 270,-10 6-91,9-2-179,-6 1 90,-3 6-449,-1-11 89,-7-10 270,8 5 0,2 1 0,-1-2-90,-13-16 90,1-1-246,5 3 336,15 14 45,-9-5 0,-5-5 45,-5-2 0,-1-1-656,4-5 0,0 1 566,-1 5 0,2 3 0,-2-5 0,-3 3 45,0-5 0,-3-2-225,11 17 0,1 0 135,-6-14 0,-1 0 0,6 15 0,1 2-141,7-2 0,-3-2 126,-11-6 0,-8-3 0,4 3-120,2 2 0,1 1 30,3 2 0,-2-2 0,0 3-30,-9-1 0,5 3-974,5-6 1064,-3 4 0,-1 2-90,-7 4 90,6-4-186,-1 6 1,-9 0 0,5-1 230,10 1 0,0-1-45,-10 2 0,-5-1 0,5 1 0,8 1 0,1 1 295,-11 4 0,-4 1-355,6 2 0,-3-1 0,3 1 60,-7 0 0,1 1-538,-8 0 0,4 1 538,9 5-225,0-4 1,-4-3 224,-7-3 0,-2-2 29,12 6 1,-1 0 0,1-2 0,-2-3 0,1-2 0,0-1 195,-3-2 1,-1-2 0,2-1-106,4 0 0,1-1 0,0-1-90,-7-4 0,-1-1 0,3 2 30,9 5 0,3 0 0,-2 1-120,-5-1 0,0-1 0,1 2-165,-6-5 0,2 1-858,0 0 1,4 2 992,-9-8-90,27 15-1424,-18 4 1604,13 5 0,-22-4 0,16 4 0</inkml:trace>
  <inkml:trace contextRef="#ctx0" brushRef="#br0" timeOffset="4219">13578 7290 7533,'-39'-18'-450,"17"6"585,0-7 0,1-2-135,6 2 60,-7-6 0,-8-5 0,1 0-15,-7-7 0,-1-1-1962,1 0 0,-1-3 0,1 3 1917,0-2 0,1 3 30,7 9 0,0 0 0,4 3 1284,-11-17-1337,11 15 1,-7-5-1,-1-1 1,2 2-8,-3-2 0,0 3 0,1-3-231,-2-6 0,0-2 1,0 4 260,3 10 0,0 3 0,5 2 0,-7-18 180,-6 2-246,17 19 0,-1-2 66,-2-8 0,-1-6 0,1 4 0,-4 6 0,-1-3-23,0-9 1,-3-8-1,0-1 1,3 5-8,6 9 0,3 2 0,-1 0-180,-2-11 0,1-1 0,1 3 75,-2 2 0,5 5 116,8-2 1,0 5-1,2 0 1</inkml:trace>
  <inkml:trace contextRef="#ctx0" brushRef="#br0" timeOffset="5163">12388 9486 7533,'-22'-37'179,"18"4"1,8 0-359,18-3-1768,-3-2 0,4-9 0,0 5 1857,0 10 0,-1 0 60,0-5 0,1-4 0,-3 5 561,-4 11 0,-1 0-621,4-8 0,2-6 0,2-2 22,-2 3 1,0-1 0,2-2-1,1-1-30,-3 3 1,2-1 0,0 0 0,0-1 0,-1 3 0,4-5 0,-1 0 0,0 3 0,-1 1 0,1-1 0,-1 0 0,1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1T23:24:45.8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17675 8490 7533,'-11'10'809,"-7"13"-89,16 7-540,-6-4 0,-1 1 269,-2 20-89,6-7 0,-1 2-585,-3-12 0,1 0-1235,6 7 1,2-1 1099,-9 16 181,9-9 72,-4 3 0,-1 5-388,4-3 0,0 0 270,-3 8 1,0-2 44,3-18 0,2-6-90,-1-3-630,8-17 900,3-9 0,0-7 0,-2-9 0</inkml:trace>
  <inkml:trace contextRef="#ctx0" brushRef="#br0" timeOffset="1136">17655 8432 6633,'-11'-11'540,"3"2"-270,8 5-90,0 3 0,0-3-180,0 4 449,8 0-179,12 4-180,1-3 90,6 5 0,1 1 0,6 4-135,0-1 0,-3 4-45,-7 10 90,11 10-1696,-32-4 0,-4 1 1606,10 6 0,-8-3 0,-2-1 90,1-10-135,-15 14 0,-5 2 45,-6 4 45,3-9 0,-2-2-929,-3-4 884,9-18 0,-1-1 0,-8-8 2325,-11 7-3314,-11-11 809,18 6-360,-3-11 180,33 2-90,-16-3 450,16 3 0,-15-2 0,6 2 0</inkml:trace>
  <inkml:trace contextRef="#ctx0" brushRef="#br0" timeOffset="2493">18377 8403 6453,'-11'5'180,"2"4"360,9-4-180,-8 5-180,6 0-90,-7-5-1,9-1 181,-17 9-360,4-1 180,-7 12-90,3-9 180,6 16 0,2 4-90,-4 1-220,-4 9 0,0 1 310,4-3 30,1-5 0,-1 8 0,1 0-210,1-3 0,1 2 0,0-1-312,2 1 0,1 1 1,1-2 311,-2 1 0,1-1 0,4-7-360,12 10-63,3-20 1,4-1 152,17 4 90,14-7-359,1-17 59,-12-6 0,5-3 0,1-3 480,4-6 0,-1-3 0,1 0 0,-3 3 0,-1 1 0,-1-2 0,-9-6 0,1 1 0,-1 0 0</inkml:trace>
  <inkml:trace contextRef="#ctx0" brushRef="#br0" timeOffset="6369">19079 8598 7533,'-19'-15'0,"8"-4"629,-15 4-269,22 0-180,-14 5-90,18 5 540,-8 1-271,-3 3 181,-17 5-360,6 3-45,-1 6 0,0 5-405,0 18 90,3-7 0,3 1 0,6 12 180,2-5-90,9-1 90,0-21-269,0 16-1,9-17 180,2 2 270,17 16 179,11-5-3481,2 7 3122,-2-15 270,-2-5 0,-7 5 0,9 6 90,-8 5-720,-12 17 90,-28-10 0,-4 6 3662,-15-18-3392,9-7-899,-18 1-541,8-15 1,-1-1 1439,-15 6 0,-1-19 0,38-5 0</inkml:trace>
  <inkml:trace contextRef="#ctx0" brushRef="#br0" timeOffset="7866">19352 9047 5914,'0'-6'180,"0"2"-91,0 12 1,0-5-90,0 5 0,0-8-90,0 0 90,0-4 0,-8-6 0,6 4 0,-7-7 0,9 12 0,0-4 0,0 5 0,-9 0 90,7 0-90,-7 0 90,9 0 810,0 0-450,0 5-271,0 0-89,0 1-90,0-2 0,0-4-90,0 4 270,0-3-180,0 8 0,0-4 180,0 22 0,0 14-90,0 0 0,0 3-45,1-16 0,-2 2-105,-3 9 0,-3 6 0,1-9-120,2 1 135,-6 8 0,2-1 45,8-12 0,0 7-360,0-10 91,0-18 179,0-3 0,9-12 90,-7-6-180,16-40 360,-16 22-2126,6-26 1856,-8 30 90,0-1-101,0-3 0,0-4 326,0 4 0,0-2 269,7-17 1,4-1-135,3 6 0,2 3-316,0 10 1,1 2 45,11-18 270,-2 34-180,-13 2 1470,15 13-1830,-17 11 408,-3 14-228,-6-2 0,-4 3-180,-5-2 1,-3 1-136,1 12 0,-4 0-675,-9-7 1,-3-4 719,-8 12-269,5-16 539,19-26 0,1-5 0,-3 0 0</inkml:trace>
  <inkml:trace contextRef="#ctx0" brushRef="#br0" timeOffset="8682">19391 8246 7533,'-21'5'-270,"-5"-4"540,24 12 269,-16 11-89,16 25-720,-2-20 0,-1 2 360,4-1 0,2 0-90,8 22 0,-7-22 0,7-2 0</inkml:trace>
  <inkml:trace contextRef="#ctx0" brushRef="#br0" timeOffset="14610">19918 9135 7533,'0'25'899,"-9"-2"-719,-10 5-225,-1 16 0,1 8-495,7-13 1,2 2-1,-1-1 540,1-3 0,-1-1 0,4-1 0,3 15 0,8-13 0,7-27 0</inkml:trace>
  <inkml:trace contextRef="#ctx0" brushRef="#br0" timeOffset="16913">20269 9135 7533,'0'9'-180,"0"-3"630,0 2-361,0-6 991,44-20-630,-8-22-450,-7 19 0,1-2-262,-5-2 1,-4-1 261,-8-3 0,16-6 0,2-3-360,-11-10-113,7 11 0,0 3 23,-8 2 270,-8 12-1349,15-8 1259,-21 15-89,12-5 359,-17 18 0,-17 0 0,-5 0 0</inkml:trace>
  <inkml:trace contextRef="#ctx0" brushRef="#br0" timeOffset="17172">20464 8734 7173,'-10'31'1619,"10"23"-1574,12-20 0,4 1 0,-9-4 0,1-1-314,14 5 1,-1-2 538,-8 10-720,13-16 1,2 0 449,-2 12 0,-3-17 0,0-4 0,-4-8 0</inkml:trace>
  <inkml:trace contextRef="#ctx0" brushRef="#br0" timeOffset="19139">20991 9164 7533,'0'15'-540,"-9"-1"1080,-1 22-360,-1-3-945,10-2 0,2 0 765,1 2 0,15-2 0,-6-21 0</inkml:trace>
  <inkml:trace contextRef="#ctx0" brushRef="#br0" timeOffset="20132">21381 8734 7533,'0'-15'-450,"0"-3"990,0 11-271,-8-6-89,5 16-270,-14-2 0,15 9 180,-7 5-180,9 0 225,0 13 0,0 7 45,0-6 0,0 2-740,0 13 1,0 0 559,0-14 0,0-2 94,0 24-94,0-30-630,18 18 720,-5-31-180,6 9 0,-2-18-90,-14-9 90,23-6 0,-13-19 45,4 8 0,2-1 45,3-17 1096,-2-2-1096,6 0 0,-22 26 90,13-16 110,-8 30-200,-7 2 0,7 4-90,0 0 270,-7 30-180,6-9 0,-8 26 359,0-1 91,0-3-360,0-14 0,0-1 0,9 8 180,19-25-360,5-14 90,-3-22-360,5-7-315,-24 6 1,-1-1-387,9 3 1,1-1 880,-4-3 0,-1 0 180,13-10 0,-17 3 0,-3-4 0</inkml:trace>
  <inkml:trace contextRef="#ctx0" brushRef="#br0" timeOffset="21995">22181 8305 7533,'0'-10'-540,"0"0"270,0 5 810,0-4-180,0 8 89,17 10-359,-4-1 45,6 11 0,-1 6 135,4 9-996,-3 10 636,-1-7 90,-15 2 0,-4 3 0,1-10 0,0 1 0,0 15 0,-2 0-90,-6-20 0,-2 0 135,5 17 0,0 1-90,-5-14 0,0 1-180,4 18 0,1 1-45,0-12 0,2-4 180,3 4-26,0 9 1,0-38 0,0 3 0</inkml:trace>
  <inkml:trace contextRef="#ctx0" brushRef="#br0" timeOffset="23416">22513 8802 7623,'0'-5'989,"0"1"-809,0-1 0,0 4 270,26-12-270,-11 11-1,13-6 91,-11 8-90,3 0-495,11 3 1,3 2 314,14 2-467,-15-2 1,-1-1 376,-4 1 0,-9-1-720,27-3 541,-20 3 89,11-4-450,-37-26 630,-2 16-90,-16-17 180,16 18-180,-7 4 663,1-9-573,6-2-90,-7 5 450,9-15 269,-17 5-539,12-5-90,-12 7 180,17 11-180,0 2 90,0 1-180,0 0 270,-9-3-90,7 6-90,-7-12 0,1 13 0,6-3 90,-7 4 0,9 4-180,0 2 0,0 17 0,9 7 270,8-5 0,2-1-180,7 8-1702,11 4 1882,-19-25-180,10 20 450,-4-8-450,12 11 90,-25-15-90,-2 0 179,-9-4 271,0 22-360,0-13-180,0 8 0,-9-13 1882,7-9-1702,-7 5-450,-17 3-1079,3-10 270,-8 5 539,5-13 270,15-5 360,-8 0 0,-1-9 0,1-1 0</inkml:trace>
  <inkml:trace contextRef="#ctx0" brushRef="#br0" timeOffset="24183">23391 8588 7533,'0'-5'449,"0"-4"-539,0 8 270,0-4 0,0 5 180,0 5-180,0 22-180,0-12-90,0 25 0,0-24 90,0 8-180,0 4 0,0 3-180,0 20-796,-1-17 0,2 0 976,7 13-106,-7-17 0,0-1-254,8 12 180,0 12 90,-7-31 270,15-12 0,-6-5 0,9 0 0</inkml:trace>
  <inkml:trace contextRef="#ctx0" brushRef="#br0" timeOffset="24685">23215 8539 7173,'-11'4'989,"37"2"91,18 4-676,7-3 1,2 0-315,-23-4 0,-2 0-135,8 2 0,0-1 405,18-4-1170,-9 4 360,-11-3 1,0-1-540,5 5 989,-3-5 0,-23 0 0,5 0 0</inkml:trace>
  <inkml:trace contextRef="#ctx0" brushRef="#br0" timeOffset="25226">23742 8461 7533,'0'54'1304,"-4"-14"0,-1 1-1304,4-6 0,0 1-651,-4 7 1,1-5 21,4-3 359,0 4 90,-8 9 472,6-19 0,1 0-2451,1 23 1529,0-22 1,3-3 629,14-1 0,-15-4 0,15-12 0,-6 0 0</inkml:trace>
  <inkml:trace contextRef="#ctx0" brushRef="#br0" timeOffset="25945">23898 8207 7533,'11'0'-720,"-3"0"1710,-8 9-811,0 10 1,0 3-90,0 11-90,0-8-90,0 4 0,0 1-179,0-2 269,4 3 0,1-4-810,-3-15 270,16 15 540,-16-15 0,15 6 0,-6-8 0</inkml:trace>
  <inkml:trace contextRef="#ctx0" brushRef="#br0" timeOffset="29694">18514 10189 6903,'0'5'540,"0"4"-270,-9-4-180,7 5-360,-7 25 540,9 16-181,0 2 1,4-20 0,1-1 180,-3 21-225,6-26 0,1 2-135,1 24 0,0 0 45,-4-24 0,1-2 0,6 12 0,0-1-494,-2 7 449,-1-24 90,8 10-90,-16-22 180,7-8-360,8-19 899,5-20 1,4-11-570,-6 10 0,1-2 0,0 1-386,0 0 0,-1 0 0,0 0 356,-1 1 0,0 1 0,-3 7 60,6-6-585,1 3 1,0 0-586,0-15 1080,-4 23 0,-1 2 0,2-12 0,-1 21 0</inkml:trace>
  <inkml:trace contextRef="#ctx0" brushRef="#br0" timeOffset="30589">19528 10042 7533,'-11'0'-270,"-6"0"0,6 0 720,-9 0 89,2 19 1,0 5-360,-15 0-150,14 7 0,1 8 0,-1-1 60,-7 2 0,2 0-2171,2 3 0,3 1 2126,4-6 0,1-4-135,-3-3-119,14 12 1,4 4 208,-1 0-180,-1-2 0,4-3 1,14-8-1,-6-1-439,9-4 1,6-1 618,-1-10 0,2 0 0,-1 6 0,0-3 0,19-7 0</inkml:trace>
  <inkml:trace contextRef="#ctx0" brushRef="#br0" timeOffset="31750">19938 10139 7533,'-11'-20'539,"2"6"-179,0 5 450,-10 8-630,-11 14-360,-9 13 180,17 6 90,5 5-270,11-11 0,3 3 45,2 2 0,0 1 135,-4 6 0,1-1-1119,13 16 1119,-7-21-90,7-12 225,7 6 0,2 2 135,0 13-180,5-9 0,-1-2-90,-11-1 90,-2-6 0,-1 10-180,-6-14-90,-2 21-90,-2-28 90,-15 6-360,6-8 271,-8-4 89,-1 2 759,9-7-579,-23-1 0,18-9 0,-20-7 0</inkml:trace>
  <inkml:trace contextRef="#ctx0" brushRef="#br0" timeOffset="32233">20172 10676 7533,'-9'17'-630,"-2"-8"1709,0 28-89,3 14-855,3-12 0,1 1-135,3-9 0,0 0-90,-5 10 0,3-6 90,12-13-180,10-16 270,3-5-45,-3-20 0,-1-6-765,4-9 720,-7 10 0,-2-1-809,-2-8 359,6 9 450,2-17 0,3 11 0,6-16 0</inkml:trace>
  <inkml:trace contextRef="#ctx0" brushRef="#br0" timeOffset="32749">20328 9788 7533,'-28'-15'1259,"6"31"-989,11 9 0,2 5-1170,1 17 187,6-16 1,4-3 622,6-10-826,3 2 0,9 0 1,-1 4-1</inkml:trace>
  <inkml:trace contextRef="#ctx0" brushRef="#br0" timeOffset="33401">20737 10725 7533,'-13'54'-135,"0"-1"0,0 1 0,2-2 0,1-3-45,0-1 0,2-6-90,8-18-733,18 5 1003,-14-18 0,22 7 0,-15-13 0</inkml:trace>
  <inkml:trace contextRef="#ctx0" brushRef="#br0" timeOffset="34083">21030 10764 7533,'17'-45'2158,"5"2"-2068,-3 16 0,1-1 45,3-10 0,2-1-1215,8 0 1,1 1 357,-11 5 0,0 1 407,1-1 0,-3 9-135,-12 18 461,-9 2-11,0 4 0,0 0 0</inkml:trace>
  <inkml:trace contextRef="#ctx0" brushRef="#br0" timeOffset="34256">21069 10413 7533,'7'50'0,"9"-8"0,7-2 0,2-15 0,4-2 0,5 13 0,-1-3 0,-9-16 0,0 0 0</inkml:trace>
  <inkml:trace contextRef="#ctx0" brushRef="#br0" timeOffset="40701">5989 12550 7533,'-11'0'449,"3"0"-269,8 0-1079,0 0 899,8 0 270,3 5-270,17 0 0,-15 5 0,13-1 90,-24 1 0,16 0 89,1 13-179,3-14 90,6 12 0,-17-15 0,6-1 0,12 8-90,20-11 0,-5 7-1412,1-9 1412,-17 0 0,-6 0-90,15 0 90,2 0 0,-7 0 0,5 0 0,-17 4-90,-1-3 90,18 8 90,-13-4-90,4 1 0,-2 2 90,22 2-90,-11-3 45,2 0 0,2-1-45,11-5 1412,0 3-1412,-6-4 0,-27 0 90,27 9 0,-12-7 90,14 11-2008,-20-12 1828,-8 3 0,-1 1 180,9-4-270,11 4 180,-15-5-90,11 0 90,-24 0 0,17 0-90,11 0 2188,11-5-2098,0-1-90,-21 2 0,-2-2 0,-3 1 90,28 1-90,-28 4 0,15 0 0,-2 0 0,-16 0 0,-1 0 0,-3 0 179,-6 0-269,8 0 180,-8 0-180,15 0 90,-4-5 0,17 4 0,-9-7 0,-2 7 0,-8-4 0,17 1 0,-8 1 0,0 1 0,17-4-1205,8-2 1205,-34 6 0,-1-2 0,1 4 90,8-4-90,11-2 0,-15 1 90,19-4-90,-30 8 0,15-7 0,-8 7-90,-1-4 1116,9 1-1026,3 3-180,8-3 0,0 4 180,-9 0 0,16 0 270,-5-5-136,-8 3 1,1-1-135,9-7-242,3 4 152,-27-3 90,27-5 90,-20 7-90,19-10 0,-34 15 0,15-6-90,-13 2 90,15-3 90,1-1-180,-16 5 90,21-4 0,-29 8 0,29-3 0,-29 4 0,21 0 332,-15 4-332,-1 1 0,16 5-90,-13 4 90,7-8 0,-3 3 0,-15-5 90,7-2-90,-9 2 0,0-4 0,9 0 270,-7 0-270,7 0 360,-9 0 90,0 0-360,0-4 0,0-2-630,0-4 540,0 5 0,8-4 0,-6 8-90,7-3 180,-9 0-90,0-2 0,0 1 180,0-4-180,0 8-90,0-12 90,9 11 0,-7-11 0,7 7 0,-9 1 0,0 0 0,0 5-90,8-4 0,-6-1 90,7-1 0,-9 2-90,0 4 90,9 0-90,-7-4-90,7 3 180,-1-4-90,-6 5-90,7 0 90,-9 0 1,0 0-91,-9 0 90,7 0 180,-6 0-180,8 0 90,0 0-180,-9 0-90,-2 5-90,-17 0 270,6 0-270,3 0 91,1-5-91,8 4 0,-19-3 0,16 3 270,-13-4-90,16 0 180,-45 5 0,18 0 0,5 0 0,-1 0 0</inkml:trace>
  <inkml:trace contextRef="#ctx0" brushRef="#br0" timeOffset="46671">21303 10647 7533,'-19'23'-45,"-1"1"0,-1 17-180,1-20 0,5 3 225,19 18 0,5 3 0,-12-12 0,2-1 0,15 11 0,0 0 0</inkml:trace>
  <inkml:trace contextRef="#ctx0" brushRef="#br0" timeOffset="47966">21401 10491 7533,'-11'0'-1350,"-6"0"1350,6 0 0,0 0-359,2-4 629,9 3 179,9-8-359,2 4-90,0-5 90,6 5-180,-15-4-449,24 3 539,-22 0-90,14 6 0,-18 6 90,0 21 0,0-8 0,0 13 0</inkml:trace>
  <inkml:trace contextRef="#ctx0" brushRef="#br0" timeOffset="48517">21264 10735 7533,'0'-21'-630,"-8"-2"810,-3 17 360,0-3-450,2 9 0,9 0 629,0 0-539,9 9-90,19 28 0,-13-11-672,11 20 402,-17-27 270,-7 0-90,7 1-1349,-1 26 1079,-5-25-535,5 24 625,1-34-180,-7 3 360,24 9 0,-13-10 0,15 10 0</inkml:trace>
  <inkml:trace contextRef="#ctx0" brushRef="#br0" timeOffset="49117">21908 10755 7533,'-13'44'-126,"0"-1"0,0 1 0,0 0 0,0 0 0,-2 4 0,-1 2 0,2-7 0,7-12 0,7-13 0</inkml:trace>
  <inkml:trace contextRef="#ctx0" brushRef="#br0" timeOffset="49667">22318 10422 7533,'0'29'1529,"-9"5"-1439,8-1 0,0 1-270,-8 20-2606,9-22 1,0-2 2785,0 3-176,0 3 1,0 0-5,0-9 90,2 5 0,-4-2 645,-7-16-555,7-8 0,-6 3 0,8-9 0</inkml:trace>
  <inkml:trace contextRef="#ctx0" brushRef="#br0" timeOffset="50049">22123 10384 7533,'0'-11'1439,"17"15"-1439,13 17-180,11 5-225,-5-11 0,2-2 315,-7-6 1,1-3-316,8-1 0,-2-2 225,12-2-719,-5-12 899,-32 11 0,13-11 0,-15 7 0</inkml:trace>
  <inkml:trace contextRef="#ctx0" brushRef="#br0" timeOffset="50566">22552 10335 7533,'0'24'1709,"-9"1"-1439,7 8 224,-7 6 1,1 5-1305,6-2 1,1 1-487,-3 2 0,0-3 1071,3-8 0,2-5-45,-1-10-1481,17 18 1751,-13-21 0,14 18 0,-10-32 0,3 7 0</inkml:trace>
  <inkml:trace contextRef="#ctx0" brushRef="#br0" timeOffset="50966">22786 10071 7533,'-9'-16'1169,"16"60"-1439,-14-22 225,15 11 0,2 2-854,-8-7 899,15 2 0,-15 0 0,7-1 0</inkml:trace>
  <inkml:trace contextRef="#ctx0" brushRef="#br0" timeOffset="51868">23059 9867 8612,'0'9'810,"0"1"-720,9 0 629,10 17-539,0-7 0,1 0-180,13 18-507,-5 7 327,-11-24 90,-6 3 90,9 0 173,-5-2 1,-2 7-234,-7 6 0,-3 5 0,1-2 105,5 2 0,-1 0-45,-6-4 0,-3 2 0,0 0 0,1 2 0,1-1 0,-2 0 0,-3 6 0,-1 3-1194,2 6 1,0 5 0,-1-8 1193,-1-13 0,-1-5 0,-2 1 0,-2-6-281,0-14-2508,-27 6 2789,-4-4 0,-1 3 0,5-10 0</inkml:trace>
  <inkml:trace contextRef="#ctx0" brushRef="#br0" timeOffset="194557">10105 12843 6094,'-19'10'1709,"8"-5"-1709,54-26-360,-12 10 0,15-4 0,-1 3 90,-19 8 90,17 4-179,-41 8 359,16-6 0,-16 16 0,6-8 0</inkml:trace>
  <inkml:trace contextRef="#ctx0" brushRef="#br0" timeOffset="194923">10183 13019 7533,'37'4'0,"0"1"0,-5 0 0,-1 0 0</inkml:trace>
  <inkml:trace contextRef="#ctx0" brushRef="#br0" timeOffset="197010">10632 12853 7263,'0'-14'360,"0"-6"179,9-22-539,-7 13 90,7-13 0,-9 27 135,3-12 0,2-3-45,6-17-225,-6 16 0,1-2 45,3 2 0,-1 4-90,-6 7-90,7-7 180,0 18 0,-7 8 0,7-3-270,-9 4 270,0 9 0,0-3 0,0 17 0,0-7 45,4 23 0,0 6-135,-3-10 0,0 0 0,8 10 0,0-1 0,-7 10 0,7-34-269,-9 21-1260,8 1 1619,3-5 0,0-7 0,-2-24 0</inkml:trace>
  <inkml:trace contextRef="#ctx0" brushRef="#br0" timeOffset="197303">10652 12736 7533,'34'-2'-450,"-4"-2"0,1 1 78,-3 4 0,0 1 372,7-4 0,-7 0 0,-17 2 0,-2 0 0</inkml:trace>
  <inkml:trace contextRef="#ctx0" brushRef="#br0" timeOffset="198009">11120 12609 7533,'-18'-17'719,"5"4"-539,-15 18 270,9 9-90,0 10 0,1 3-271,-6 5-134,5-5 1,1 1 313,7 4-809,6-3 1,2 0 449,3 8-270,8 11 180,3-38 0,0 0-1798,32 0 1978,-17-14 0,22 2 0,-20-12 0</inkml:trace>
  <inkml:trace contextRef="#ctx0" brushRef="#br0" timeOffset="198518">11334 12726 7533,'-19'-29'899,"-9"8"-449,6 20-450,3 9-90,1 15 0,16 1 90,-15 1-180,6 26 90,-9-8-3052,10 2 3142,1-14 636,9-20-636,0 4 0,17-6-629,-4-3 89,15-2-269,-8-4 809,-1 0 0,10-4 0,1-2 0</inkml:trace>
  <inkml:trace contextRef="#ctx0" brushRef="#br0" timeOffset="199394">11432 12853 7533,'0'10'359,"-9"-1"-179,-2-3 0,1-2 0,1-4 180,9 0-180,0 0-180,17-9 90,-4 7-180,15-15 90,-8 10 0,-9-7 90,6 5-90,11-27-180,-13 15 135,5-6 0,-5 0-45,-13 13 0,-2-21-360,-37 71 405,24-13 0,0 3 45,-7 18 0,4 3-367,9-11 0,5-2 367,2 12-630,17-28-180,14-16 810,19-11 0,-1-9 0,-25 4 0,0 0 0</inkml:trace>
  <inkml:trace contextRef="#ctx0" brushRef="#br0" timeOffset="200052">11842 12638 7533,'-9'2'1979,"7"53"-1979,-7 0-821,8-15 1,2 0 910,-1-12 0,0-1-211,0 4 0,0 1-419,0 4 1,0 0 404,0-7 0,0-2-107,0 13-297,0-34 539,0-2-270,0-12 1044,0-8-1043,0-13 314,0 3 0,0-5 284,5-8 1,2-7 0,-2 5-330,-2 4 0,-1 1 65,3-3 1,1-3 0,0 8 384,3 5 629,2-15-629,8 7-630,-8 8 180,-2 16-90,-1 31 0,-5-6 0,5 17 270,-8 25-180,-8-4-180,-5-7 1,-3 0-1081,-8 4 811,-12-10-288,25-28 737,-7-18 0,8 3 0,-10-8 0</inkml:trace>
  <inkml:trace contextRef="#ctx0" brushRef="#br0" timeOffset="200635">12193 12433 7533,'-11'-2'629,"2"3"-449,9-15-270,0 5 450,0 0-180,0 2-90,0-2 90,0 9 360,0 31-316,0 6 1,0 3-736,0-13 0,0 2 511,0 17 0,0-3-90,0-13 270,0 22-765,0-19 1,0-2-1395,0 18 1439,0-3-155,0-37 695,0-4 0,0-5 0,0-5 0,0 0 0</inkml:trace>
  <inkml:trace contextRef="#ctx0" brushRef="#br0" timeOffset="200742">12076 12755 7533,'41'-37'-990,"-4"10"2160,8 32-1170,-19 5 0,20 6 0,-27-2 0</inkml:trace>
  <inkml:trace contextRef="#ctx0" brushRef="#br0" timeOffset="228707">2595 13311 7533,'0'-18'-360,"0"2"270,0-4 0,0 2 0,0 7-180,17-21 90,-4 14 0,6-23 180,-1 10 0,-16 1 0,7 2 0</inkml:trace>
  <inkml:trace contextRef="#ctx0" brushRef="#br0" timeOffset="229589">2614 12706 7533,'-39'-16'899,"0"3"-809,0 13-270,17 0 180,-4 0-90,24 5-180,-15 0 180,-11 18-89,4-2-1,-4 4 90,10-7 90,16-3-90,-24 4 90,-4 24 360,-11-10-405,12-5 0,1-1 45,-4 1 269,4-4 1,10-7-450,7-15 180,1 11-90,1-12 90,9 8 0,0-4 180,9 27-90,10 9 0,-8-14 0,0 1-1140,8 17 1140,-1-13-90,-8-12 0,1-1 90,7 5 0,-8 5-90,1-7-90,7 5 180,-16-11-90,6-1 180,10 25-90,-5-20-90,6 21 90,-10-21-135,0 8 0,-1 2-45,5 13 90,-5-13 0,4-3 1050,23 0-1050,-20-21-90,13-2 90,-11-4 90,-15 0-180,16 0 90,-7-8 0,17-8 0,-15 0 0,13-2-180,-7-22 90,12 9-711,-16 7 1,0 1 800,4-1 0,-10 1 180,0 11-180,2-33 0,-1 16 0,-1-14-180,-9-7 90,0 16 0,0-5 0,0 0 90,0 2-45,-4 2 0,-1-1 135,3-1-135,-6-6 0,-1-2 135,7-4-428,-7 11 1,0 4 337,7 9 0,-6-4 0,-1-21 0,-11 18 1386,-10-9-1746,-5 52 1,-4 12 179,-8 2-656,13 3 1,3 3 205,3-2 630,8 1 0,-8 3 0,-3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1T23:31:08.6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4526 4031 7533,'-22'-26'-360,"5"3"540,17 9-360,-9 7 360,7-6 180,-24 12-1260,-4 14 810,-3 0-225,2 13 1,-1 2 673,-2 3-44,6-4 0,-1 1-135,5-8 0,1-1-180,-10 17 135,11-15 0,-1 0-135,3 3 0,1 0 45,-2-1 0,0 1-45,-2 4 0,-1 1-90,-5 3 0,1 2 45,6 3 0,1 1 0,-8 6 0,2 1-135,10-4 0,3 2 90,-5 9 0,1-1 0,7-16 0,1 0 0,-1 13 0,2-3 180,1 2-180,16 0 180,-6-27-90,16 3 0,-16-8 90,24 4 90,-22 1-90,40 8 0,-29-2-90,11-5 0,2 1 0,5 14 45,-14-9 0,1 2-90,-1-6 0,-2 0 45,5 26 0,-4-23 0,1-1 0,11 21-45,-2-17 0,1 0 45,-8-3 0,1-2 0,14 1 0,2-2 0,-8-5 0,0-1 0,4-2 0,2-1 0,2-2 0,0 0 0,-12-2 0,0-1 45,2 1 0,0 0-45,11 9 0,0 1 0,0-1 0,9-3 0,-15-9 0,1 0 0,20-2-45,-12-2 0,-2-1 45,4-7 0,-16 4 0,0-3 0,1-7 0,-1-1 0,24-6 0,-19 0 0,1 0 0,-5 7 0,0 0 0,0-7 0,1-1 0,3 4 0,1 0 0,1-11 0,-1 0 0,1 5 0,0-1 0,-1-8 0,-1 0-90,-7 8 0,-2-2 180,-6-9 0,-2-6 0,-3 1 90,0 0 0,-4 1-180,2-13 0,-5 4 0,-6 5 90,0 18-90,0-6-360,0-20 360,0 11-90,0-3-45,-2 8 0,-4-1 135,-14-15-737,5 8 1,0 2 646,-7-5 90,-4 15 276,4 1 0,-1-2-186,-14-11-135,9 13 0,0 2-398,-9-1 443,6 13-45,-4 0 0,-3 0 135,-10-5-90,6 3 0,2 1-90,7 4 180,-12-3-304,13 4 0,-1 1 169,-4 3 0,0 1 45,-4-5 0,2 1 139,4 6 1,5 1-410,-1-3 270,-21 12 0,-2 4 0,15 2 0,-10 1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1T23:31:28.9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7374 9144 7533,'18'-10'-450,"-14"1"540,31 3-90,-31-3 270,39 4-90,-19-5-90,24 0 0,-18 5-1,-2-4 1,19 7 0,4 3-90,-23 1 0,0 1 30,7-2 0,4 1 0,-2 1-30,4 4 0,0 0 45,2-1 0,5-2-871,-4-2 1,5-1 0,1 0-1,-4 0 856,-6 1 0,-2-1 0,1 1-30,12-2 0,2 0 0,-3 0-779,4-3 0,-6 1 779,-18 2 0,0-1-13,7-2 1,5-1 0,-4-2 191,4-1 1,-3-1-392,-3 2 1,1 0 256,15-5 0,-4 1 1226,-3 3-1316,-13 3 0,1-2 1044,3 0 0,2 0-1179,11 2 0,2 1 180,-8-2 0,1 0 57,5 1 1,1 0-58,1 1 0,0 0 30,-11 0 0,0 0 0,4-1-391,-2 2 1,4-1 0,0 0 0,-5 1 360,14 0 0,-3-1 0,1-2 0,0 1 0,-1 3 0,-2 1 0,-18-2 0,1 0-31,5 2 1,4 2 0,-5 0 30,13 4-117,-3 0 1,7 2 56,-12-2 0,2 1 0,0-1 60,6 1 0,1 1 0,0-2 60,1 0 0,-1-2 0,0 1 0,-2 0 0,0 0 0,-4-2-995,0-2 1,-3-1 979,4 2 0,-1 1 534,-7-1 0,-2 0-579,-4 1 0,1-1 0,7 1 0,-2 0 0,1 1 0,-3-2 0,-3 0-180,-11 4 180,9-3 0,1-1 0,-4 2 0,-7-4 999,8 5-999,-1-4 59,11 8-194,-6-7 0,1 1 135,12 7 2945,-1-5-2945,-36-1-90,-1-4 770,-5 0-680,5 5 180,-8-4 90,0 8-90,9-8-90,-7 3-90,7-4 0,-9 0 180,0 0-90,8 0-180,-5 0 0,5 0 90,-8 0 0,9-4-90,2-6 0,0-1 90,-3-3-360,1 0 360,-7 7-90,7-6 90,-9 8-180,8 0-90,-5-8-179,23-16 269,-13 1 90,15-6 270,-17 12-270,6 7 90,-6-9 90,8-14 179,1 1-179,-1 2 90,-8 4 360,7 1-360,-16-1-90,6 2-180,-8 2 180,0 10 180,-8-24-360,-3 13 0,0-6-90,-6 12-90,6-6 0,-17-13 90,-3-4 180,10 10-270,-14-1 270,31 19 0,-14-7-89,18 10 89,-17-9 89,-5 1-89,-17-15 0,18 15 0,-5-1 90,15 5 0,-26-7-90,13-1 90,-13 2-180,9 10 90,6 4 90,-6 5-360,-9-4 181,22 8-91,-28-3 180,30 4 0,-15 0-180,-1-5 1619,-1 4-1259,8-3 0,5 4 0,17-4 179,-9 3 181,-1-4-450,-1 1 0,2 3-540,9-4 270,0 5-449,-9-4-1,-19-2 540,4 1 0,-13 0 0,27 1 135,-19 0 0,-3-2 225,2-4-270,-7 2 0,0 2 0,-2-4 90,9 0-90,4 1 0,-3 0 0,-1-2 0,0 1 0,2 2 0,1 0-45,0-1 0,0 1 45,-18-2-90,15 6 0,-1 1 90,-5-4 0,1 1 0,-15 5 0,19-1 0,1 0 90,-13 2-90,-9 0-235,6 0 235,27 0 90,-36 0-90,19 0 90,-2 3 0,2 2-90,3 2 90,-3 6 0,1 1-90,7-1 90,0-1 0,1-1-90,8-1 90,-9 4 360,-20 5-450,13-3 89,-10-2 91,-1-1-180,16-7 0,0-1-90,-25 6-89,1-2 268,26-9-268,6 0-1,-7 0 0,-4 0-540,-22 0 675,26-1 0,-2-2-270,-24-5 1,3-3 404,18-2 72,-6 4 0,0 0-162,-6-9 90,11 7-1524,-12-5 1434,18 3 180,-7 8 269,-6-9-404,10 6 0,-3 1-45,0-3 0,1 0-480,3 2 1,1 1 569,-17-3-90,18 2-129,-25-2 39,0-1 90,23 4 0,1 0 1283,-15-2-1193,-1 3-45,16 2 0,0 0-45,-25 2-389,1-6 389,35 7 1052,-1-4-1322,-25 5 270,-7 0 0,0-4-2005,6 3 1735,27-3-446,-12 1 1,-1 1 625,1 1-77,-9 0 1,0-2 76,16-1 90,-7 3 0,-1 1-90,6-5 180,-19 5-90,25 0 0,1 0-90,-20 6 0,-2 1 90,6-4 828,-4 6 1,-2 0-1189,-13 0 360,25 2 1072,-16-1-1162,28-1 90,6-4-90,-35 9 90,29-3 0,-26-2 0,40 0 1037,-14-8-1037,-11 12 0,4-6 90,-4 3-90,19-2 0,0-7 90,-1 8 221,-1-8-401,2 3 90,0-4 90,7 5-90,-6-4-90,8 3 180,0 0-90,-9 6 90,7 5-90,-16 0 90,-1 21 0,6-21-90,-4 17 0,17-22 0,-9 17 89,7 17-89,-7-5 0,9 15 0,-9-10 45,4-9 0,0 2-473,-1-7 1,1 0 427,0 5 0,1-1 0,4 10 0,-9 0-90,9-12 0,-2 2-135,-6 8 0,-1 0-599,7-5 0,2 0 734,-5 5 0,1-1 90,4 13 0,0-25 0,0 1 0,0-1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1T23:33:32.6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9618 3094 7533,'37'-6'-270,"-1"0"0,3-2 0,-6 4 90,-11 8 180,6 1 0,0-4 0,2 3 0</inkml:trace>
  <inkml:trace contextRef="#ctx0" brushRef="#br0" timeOffset="24175">16290 5065 7533,'10'-9'-630,"-1"3"810,-9-2-90,0 7-90,0-4 180,0 5-180,0 5 90,0-4 0,0 7 359,-43 11-359,23-11-90,-8 4 0,2-2 90,15-9-180,-15 3 270,4-4-180,1-4-180,3 3-359,27-16 539,2 13 0,8-13-90,-8 16 0,24-12 180,-11 11 90,15-7-3213,-2 9 3033,-24 5 540,21 4-450,-21 6 0,7 1-180,-3-7-90,-15 0 270,7-8 0,-9 8 90,-9-8-270,-1 3 0,-10-4 0,1 0 90,-1 4-90,-17-3-90,-4-1 3482,0-9-3931,13-2-181,19-3 810,9 4 0,9 0 0,2 1 0</inkml:trace>
  <inkml:trace contextRef="#ctx0" brushRef="#br0" timeOffset="26975">17070 6480 7533,'0'-10'-1170,"-9"1"1170,7 3 360,-7-2-270,9 2 180,-8 1 90,6 1-450,-7-1 270,9 4-180,9-3-90,-7 4 0,6 4 0,1 2 180,11 16-3482,19 0 3392,-7 3 0,5-6 180,-18-5-180,10-4 135,5 6 0,5 0-91,-6-5 1,2 1-285,16 5 0,2-1 284,-18-7 1,-1-2 0,-6-2 0,2-2-45,19-2 0,2-2 45,-3-1 0,0 0-135,8 2 0,-2-1-45,-18-1 1,-5 0-226,4-3 2974,-33 4-2704,7-3 90,-9 4-90,0 0 809,0-13-539,0 5-180,0-11-90,0 14 90,0-4 270,0 4-270,0 0 90,0 0-90,0 5 0,0-4-360,0 3 90,0-3 270,-9 21 0,7-13 0,-7 18 0,9-17 0</inkml:trace>
  <inkml:trace contextRef="#ctx0" brushRef="#br0" timeOffset="28488">16875 5183 0,'50'9'0,"1"1"0,-1-1 0,0 0 0,-7-1 0,-1 0 0,0-1 0,0 1 0</inkml:trace>
  <inkml:trace contextRef="#ctx0" brushRef="#br0" timeOffset="37511">19001 6520 7533,'39'-14'-900,"-17"2"1080,4 3 0,-7 0 90,20 3 0,3 5-135,-9 3 0,-1 2-46,-6 3-89,17 1 180,-32-8 90,17 0 0,-6 0-180,6 0 0,0-4-180,2 3 180,1-4 0,14 1-90,-6 3 0,7 1-293,-5 1 1,6 1 0,2 1 0,-4 0-684,-1-1 1,-2 0 0,2 1 795,12 2 0,2 0 1,-9 0 179,-19-3 0,-4 0 0,15 2 0,7 2 0</inkml:trace>
  <inkml:trace contextRef="#ctx0" brushRef="#br0" timeOffset="38809">2341 5309 7533,'33'-10'-180,"-1"-1"0,2 4 0,-7 0-270,-16-1 450,17 7 0,-7-4 0,8 5 0</inkml:trace>
  <inkml:trace contextRef="#ctx0" brushRef="#br0" timeOffset="39558">1951 5212 7533,'-22'0'-450,"-4"4"810,24-3-270,-7 8-270,18-8 90,-7 3 180,33-4 0,-3 0-1786,6-2 0,0 0 1786,8 1-90,-15-2 0,1 2-360,7 5 405,-11-3 0,2 3-270,13 11 0,1 2 45,-7-6 0,0 2-218,2 3 0,-3 1 398,3 2 0,-10-9 0,-1 4 0,2 1 0</inkml:trace>
  <inkml:trace contextRef="#ctx0" brushRef="#br0" timeOffset="40657">1990 6568 6273,'0'-11'1080,"35"-2"-720,8 38-315,-13-22 0,1 1-1,-6 13 1,-3 1 45,6-6 135,12 7 0,1 2-135,-7-9-577,12 7 1,-3-4 486,-21-14 636,32 8-546,-19-8-180,12 8 350,-10-8-260,2 3 90,11 5-2100,-9-7 2010,5 11 90,-33-12 309,13 8-489,19-4 90,-16 5 0,2-7 0,0 0-90,0 5 135,-3-7 0,0-1-45,7 5-90,0-5 0,1 0-180,16 0 114,0 0-69,-15 5 1,-2 3-316,8 8-2452,7 0 2723,-13 1 1442,-17-16-1173,-1 8 0,9-4 0,3 5 0</inkml:trace>
  <inkml:trace contextRef="#ctx0" brushRef="#br0" timeOffset="49960">7140 7963 7533,'-11'-5'-720,"-6"-8"540,6 6 270,-8-7 0,8 4 0,2 5 90,0-8-90,7 11 180,-15-11-180,15 12 0,-7-4-90,0 5 0,7 0 269,-6 22-179,8-12 0,0 17-90,0-17 90,0 4 720,26 10-720,-3-7 0,16 6 0,-10-18-180,-10 4 90,35-8 90,-34 3-1438,10-3 1,0-2 1437,-8 1-342,26 0 252,-7 0-3,7 0 0,4 0 138,-10 0 0,2 0 105,6-1 0,4-1 0,-6 1-195,-8 0 0,-2 1-45,9-2 0,-5 0 90,-12 2-90,9 0-90,9 0 0,-15 0-135,5-1 0,4 2 135,-6 0 0,2 2 0,7 2 0,1 0-19,-11-2 0,-3 0 19,5 6 2550,-18-9-2370,27 0 45,-12-6 0,1-1-135,-3 6 0,1-1-45,14-12 0,-3 2-135,-1 8-1205,5-9 1295,-20 13 17,0 0-107,3 9 225,-3-6 0,0 0-45,-2 12 275,18-10-275,-34-1-90,1-4 809,33 0-449,-18 0-90,21 0 1624,-19 0-1714,1 0-45,10 0 0,4 0-90,-13 0 0,1 0 0,11 0 0,0 0 0,-5 0 0,-2 0 45,19 0 0,-20 0 0,1 0 90,3 2 0,-2 1-90,7 6-225,-5 0 0,-2 2 135,-1 5 0,10-2-89,-8 0 179,-13-12-90,4 11 0,-11-12 0,-14 3-90,31 5 180,-18-3 0,12 4 90,-20-1 0,1-4-90,-7 5 0,7-5 180,0 4-180,-7-4 90,32 5-90,-18-5 0,12 0 0,-11-5 0,-6 0 89,8 0-89,27-9-89,-11-2 89,12-4 179,-1-8-89,4 7 810,2 1-586,-15 7 1,-1 3-135,-1 4 0,2-3-180,-20-1 0,3 4 90,1-8 90,-1 8-450,-3-3-179,3-5 269,2 2-180,14-2 90,-23 4-450,31 1-1618,-29 3 1438,13-3 361,-19 4 539,-1 0 0,-5-5 0,5 0 0</inkml:trace>
  <inkml:trace contextRef="#ctx0" brushRef="#br0" timeOffset="151976">1619 9584 7533,'-11'-23'-450,"11"-3"1080,11-5-406,22 4 1,6 4-315,-7 7 90,4-1 0,0 3-90,-8 14 90,20 22-179,-14-12-1518,-10 6 1,-2 0 1696,-3-6 635,1 9-680,5-5 0,4 0 45,-3 1 0,2 1-30,4-1 0,4-1 0,0 1-597,4 1 1,0 1 0,-3-3 761,3 1 0,-2-1-90,5 2 0,-5-1 1739,-10-1-1694,2 6 0,2-4 0,1 1-90,4 10-238,-1-9 0,0-3 148,-4 0 90,10-5 0,7-1-60,-8-5 0,2 0 0,1-1 0,6 0 0,3 1 1,-2-2 59,-3 0 0,-1 0 0,-3-1 0,1-1 0,-6 0 0,7 0-913,2-4 0,3-1 958,-18 2 0,-1 0-256,8-2 1,3 0 0,-6 0 210,4 0 90,-7 1 0,3-1 44,2 1 1,3-2-15,-4 0 0,3-1 0,-1 1 550,12 0 1,-2 0-626,-11-3 0,-3 1 2077,10 2-2122,-18 2 0,0-1 90,18-5 828,-13 7 0,-1 0-828,-2-5-225,12 1 0,5 0 0,-4-1 0,1-1 105,-5 3 0,3-1 1,-4 1 76,-2 0 0,-3 2-47,19-1-90,-39 5-12,33 0 12,-5 0 91,-4-2 1,2 0 88,-7 2 0,-1-1-135,0-1 0,-4 0 45,2 2 0,-21 0 0,1 0 0,2 0 837,0 0-927,-3 0-167,1 4 257,-7 1-180,7 1 180,-9-2-90,0-4 90,8 0-179,-5 0 268,5 0-89,-8 0 1080,0 0-1080,-8 0-360,-3 0 360,0 0-270,2 0 90,9 0 0,0-4-269,0 3 89,0-4-180,0 5 1,0 5 539,0-4 0,9 12 0,2-2 0</inkml:trace>
  <inkml:trace contextRef="#ctx0" brushRef="#br0" timeOffset="159318">1912 8285 7083,'-11'0'90,"-6"5"270,14 0-270,-5 1 0,8-2 89,0-4 181,0 9-270,8-3 180,29 17-270,-11-11 90,11 2-90,-11-1 90,-4-7-180,8 4 180,-2-1-180,1-4 0,18 1 0,-13-4 0,2 0 0,-5 0 0,0 0-233,8-1 0,-4 0 233,-2 3 90,7 0 0,0 0 0,-10-1 0,6 3 0,0 1 0,-6-2-180,9 0-90,9 4 180,2-12 0,-18 6-270,3-12-90,-7 0 360,-4-2-719,21-12 809,-23 11 0,6-6 0,-8 8 0</inkml:trace>
  <inkml:trace contextRef="#ctx0" brushRef="#br0" timeOffset="171014">7257 9798 7533,'-9'10'-1260,"-1"-1"1350,-1 1 0,-7 0 180,16 0-270,-6 0 90,8-5-90,0 0 90,0-5 0,8 0 180,12 0-180,10 0 135,-2 2 0,1 0-136,5-1 1,12 3-90,-35-4 270,23 0-180,-19 0 0,14 0 0,-12-4-90,-15 3 180,41-12 0,-8 6-135,-7 1 0,3-2-45,1-3 0,1-1-45,-7 2 0,0-1 45,-1-2 0,0 1 0,11-7 0,-25 10 90,15-1-90,-13 0-180,15 5-270,1 0 450,-8 5 0,-1 0 0,-3 0 0,3 0 0,1 0 0,7 0 0,-17 0 0,7 0 90,1 0-90,3 0 0,6 0-90,-17 0 0,15 5 90,-22-4 0,22 8 0,-15-8-180,0 7 90,6 2 0,3 5 90,-7-4-89,13-2 178,-7-9 271,3 0-360,9-1 0,1 2 0,-4 3 0,26-3 0,-43 3-90,6 1 90,-14 0 0,5 0 0,1 0 0,2-5 0,8 0 0,1 0 0,-9 0 0,6 0 180,20-9-90,6 3-90,0-1 0,-1 0 0,-5-3 0,6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1T23:36:37.0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8428 4723 7533,'-6'-29'404,"1"0"1,-4-15-495,9 44 90,9 1 90,2 8 0,25 0 90,6 2-150,-9-5 0,6 1 0,-1-2 195,16 1 0,-2-1-1846,1 0 0,-4 0 1666,-9-2 0,-8-2 45,-13-1 667,10 0-1297,10 0 45,-3-1 1,3-2 494,3 0 0,-1 1 0,-5-1 0,-1 0 0,20-1 0</inkml:trace>
  <inkml:trace contextRef="#ctx0" brushRef="#br0" timeOffset="3265">11861 4919 7263,'20'-4'629,"-1"-6"-718,35 3 44,-6 11 0,2 1 45,-6-1 0,1 1-1710,8 4 1,-4 0 1799,-2 0-90,-8-4 211,-8 0 1,3 0-212,9 0 0,3 0-150,-4-2 0,2 0 1,-2 0-166,2 0 0,-1 0 180,4-1 0,-5 0 135,-12-2 0,0 4 0,-1 2 0</inkml:trace>
  <inkml:trace contextRef="#ctx0" brushRef="#br0" timeOffset="6620">13675 4987 7533,'30'-5'-240,"-1"0"0,0 1 0,0-1 195,1 0 0,-1 0-45,1 1 0,-1 3 90,20 5 0,-10 2 0,-10 8 0</inkml:trace>
  <inkml:trace contextRef="#ctx0" brushRef="#br0" timeOffset="20829">2712 6402 7533,'-20'0'-1170,"9"-4"1080,-6 3 180,6-8-270,0 4 1,-6-5 89,15-8 90,-7 6 0,26-16 180,-12 17-1,12-8 541,-17 9-540,0 5 180,-9 1-180,7 4-270,-6 0 90,8 0-90,0 0 180,17-9 90,-4 3-180,6-4 89,-1 1 91,10 8 90,5-3-270,6 4 0,-11 0 90,0 0 0,-6 0-90,6 0 90,-17 0-90,-3 0 90,-8 0-180,18 9 0,-14-3 90,13 4 90,1-2-90,-14-2 0,13-1 180,-17-1 180,-8 1-270,-3-4 0,-17 7-180,6-2 180,-6-1-90,-18 4-135,17-10 0,-2-1 135,-1 0 0,1-2-45,2 0 0,1-3 45,-1-3 0,4-2 0,8 0 90,-27-15-90,42 19 0,-6-5-180,8 4 90,8 7 90,3-7 0,0 9 0,6 0-90,20 5 180,-8-2 0,3-1 0,3 1 0,1 0 0,2 1 0,0 1-45,1-3 0,-2 1 45,17 7-1741,-24-8 0,-3 1 1471,1 6-1116,17-4 1206,-27 1 90,34-2 90,-22 0-180,20 10 90,0-6 0,-11 9 0,-11-11 90,-17-1-90,32 8-90,-8-2 180,15 9-270,-5-9 2797,-14 6-2707,8-11 90,-9 4 1915,-2-1-2005,0-8 0,11 3 0,2-4 90,-2 0-114,-2 0-695,-6 4 449,-1 6 180,-10-3 90,-12 6-90,1-8-360,-7 5 540,7-1 0,-9 1 0,0 0 0</inkml:trace>
  <inkml:trace contextRef="#ctx0" brushRef="#br0" timeOffset="24983">4819 6461 7533,'-11'0'-1439,"2"0"1618,0 0 91,7 0 90,-6 0 0,16-9-270,12 3 90,19-8-402,-7 8 222,5 2 45,7 1 0,1 1 45,1 1-379,4-1 0,-1 0 289,-10 2-180,0 0 180,0 0 0,12-2 0,7 0-90,-5-1 0,2 0-626,-7 1 0,3 1 1,-3-1 715,-7 0 0,-2 1 0,-4 0 0,2 0 0,-4 2 0,-5-1 0,0 0 0</inkml:trace>
  <inkml:trace contextRef="#ctx0" brushRef="#br0" timeOffset="38096">6223 8900 6633,'0'-5'0,"0"-4"180,0 4 90,0-5-90,9 5 0,-7 0 180,7 1-271,-9 7 91,0 3-180,0 9 450,34 17-360,-25-14 90,26 5 180,-1-14-270,-25-8 0,34 3 180,-14-4-270,12 5-90,0-4-90,-13 3 180,-10-4 0,27 0 90,-8 0-90,-9 0 0,0 0 90,18-4 0,-22 3-90,4-4 0,-11 5 0,-15 0 89,33 0-89,-20 0 90,22 0 180,-9-8-180,11-3 0,-15-4-90,11 1 90,-24 4 90,17-4-180,-15 7 0,13-1 90,-24 3-90,15 0 90,-6 0-90,9 0-90,16 5 90,-20 0-90,18 0 180,-32 0-90,7 0 0,0 0-90,2 5 360,34-4-180,-10 3-90,4-4 90,-4 0-90,-31 0 0,22 0 90,-7 0 0,20 4 0,11-3-90,-9 4 89,-9-3 1,-1 0 0,4 3-1506,13 1 1416,-20 2 0,-9-6 0,1 6 0,8 2 0,3-3 0,3 1 0,-6 0 0,0-1-586,7 1 1,-2-2 585,3 0 0,-16 3 1229,0-4-1139,34 5 0,0 0-90,-23-5 0,-1-1 90,15 2-90,-8 2 0,-13-6 0,4 6 1358,-2-7-1628,4 8 270,3-8 0,-5 3 0,-11-4 0,-6 5-449,35-4 179,6 3 405,-17-6 0,-1 0-2181,16 1 2316,-13-8-180,-18 8 90,10-8 0,-2 4 0,2 1 0,8-3-225,-5 0 0,-1 1 45,-10 5 90,16-8 180,2-1-180,11-5 0,-9 0 1955,-13 5-1955,-10 1-180,19 4-270,-11 0 270,10 0-90,-18 5-180,-16 0-449,15 5-450,-15 0 899,7 0 0,-9 0 90,0-1 90,0-3 180,9 8 0,2-8 0,8 3 0</inkml:trace>
  <inkml:trace contextRef="#ctx0" brushRef="#br0" timeOffset="49996">9579 5417 7533,'0'-10'-1619,"-9"0"1709,7 0-90,-7 1 0,0 3 0,7 2-90,-6 8 90,8-3 0,0 8 0,0-8 0,0 3 180,0-4 449,8 0-539,-6 0 180,7 0-180,-9 0 540,0 0-451,0 5-179,0 0 450,0 13-90,9 12 89,-3 17 1,-1 7-315,-1-6 0,2 3-584,3-2 0,1 3 1,-3-5 403,-5-6 0,1-4 0,9-3 0,2-5 135,-3-5-540,17 23 360,-6-22 90,6 11-359,-17-23 718,15-2-179,-22 4 1436,13-5-1616,-8-6 90,-7-4 90,15-13-1876,-2-20 0,-1-6 1696,9-5 0,-8 4 0,-1-5-104,2-4 1,2-1 103,-4 14 0,-1-1 0,1-2-450,3-10 0,1-3 1,0 4-591,6-5 1,-1 7 814,-8 11 0,-2 7-944,7 8 1169,-9 0 0,6 10 0,-6 6 0</inkml:trace>
  <inkml:trace contextRef="#ctx0" brushRef="#br0" timeOffset="51063">10632 5378 7533,'-11'5'0,"3"-1"180,-1-4 449,-11 0-269,-1 5 180,-25 17-270,14 6-121,10 1 1,0 9 0,1-1-105,-2 1 0,2 4-482,6-3 0,1 6 0,0 1 0,1-5 392,-4 12 0,4-3-45,5-7 0,1 0 0,2-2 0,-2 1 0,5-2-1034,20 10 0,8-4 1124,-5-19 0,3-2 0,10 7 0,2-7 0,-8-20 0,0 0 0</inkml:trace>
  <inkml:trace contextRef="#ctx0" brushRef="#br0" timeOffset="51853">11120 5592 7533,'-46'-16'-90,"20"7"450,-11 15 89,11 8-269,13-3 45,-9 6 0,-1 1-225,8-2 90,-11 15 180,17-17-630,7 10-90,2 2 585,20-2 0,5-1-135,4 1 180,16 7 90,-28-13-270,-6 3 360,17 17 89,-6 7-449,-2 4-495,-26-13 1,-6-1 404,-3 1-90,-13 8 0,2-25-1799,-4-3 1979,-3 4 0,-4-11 0,26-4 0,3-5 0</inkml:trace>
  <inkml:trace contextRef="#ctx0" brushRef="#br0" timeOffset="52467">11276 6090 7533,'-11'0'1079,"2"9"-899,9 2-180,0 8 494,-1 20 1,2 2-405,8-10-90,-6 11 0,5-5 270,29-31-630,-13-10 450,4-8-270,-11-12 180,-6 0-315,7-5 1,1-6-541,-7-1 1,0-1 494,7 0 0,-2 1-1828,-6-18 1828,-2 44 360,0 6 0,1 8 0,10 1 0</inkml:trace>
  <inkml:trace contextRef="#ctx0" brushRef="#br0" timeOffset="52901">11666 6354 7533,'0'-17'-180,"9"35"270,-7-7-90,7 30-270,-9-31 270,8 26 0,-6-20 0,7 15 0</inkml:trace>
  <inkml:trace contextRef="#ctx0" brushRef="#br0" timeOffset="53163">11705 6139 7533,'9'-31'-360,"-7"8"0,7 9 0</inkml:trace>
  <inkml:trace contextRef="#ctx0" brushRef="#br0" timeOffset="53896">12388 6080 7083,'-9'14'630,"-10"19"-91,-3 0-359,7-6 0,2 2-5660,2 8 5660,2 5 569,4-9 0,2 2-749,6 2 0,0 0 0,-6-4 0,0-2 0,11 17 0</inkml:trace>
  <inkml:trace contextRef="#ctx0" brushRef="#br0" timeOffset="97714">12856 6080 7533,'20'-19'539,"6"-1"1,2-1-270,0-17-180,-6 17 0,1-3-2621,2-23 1,-6 1 1990,-11 16 610,11-18 0,-3 3-160,-16 27 90,0-10 0,0 9 0,0 4 0</inkml:trace>
  <inkml:trace contextRef="#ctx0" brushRef="#br0" timeOffset="97874">12895 5592 7533,'9'47'215,"-1"-1"1,1 1 0,0 0 0,0-1 0,6-6-576,13-5 0,2-6 315,-9-1 1,-1 0 44,4 0 0,-2-1 0,0 5 0,6 6 0</inkml:trace>
  <inkml:trace contextRef="#ctx0" brushRef="#br0" timeOffset="98251">13461 5836 7173,'9'6'719,"19"-2"-898,-13-4 269,20 0-720,10-9-629,-8 3 1259,11-4 0,-22 1 0,-16 4 0</inkml:trace>
  <inkml:trace contextRef="#ctx0" brushRef="#br0" timeOffset="98424">13461 6051 7803,'3'48'-330,"0"0"0,30-19 0,8-13 60,13-23-862,-3-9 0,-2-5 0,-10-2 0,0-2 0</inkml:trace>
  <inkml:trace contextRef="#ctx0" brushRef="#br0" timeOffset="99459">14495 5553 7533,'-20'10'-270,"-17"26"899,9-7 1,-2 6-450,9-5 0,0 4 0,0 2-142,-6 9 1,0 4-1,5 1-278,11-4 0,5 0 1,-1-2 262,-9 9 0,8-3-413,22-15 0,9 0 0,1-8 390,24-1 0,-10-6 0,2-3 0,-12-13 0,0 0 0</inkml:trace>
  <inkml:trace contextRef="#ctx0" brushRef="#br0" timeOffset="100573">14748 6061 7684,'0'-5'284,"-8"5"51,6 5-168,-7 9-265,9 1 95,0 13 1,0 3-1,0 7-208,0 0 0,0 9 0,0-7-77,0 9 198,0-5 0,0-2-270,0-10-488,0-19 0,0 9 0,0-16 0</inkml:trace>
  <inkml:trace contextRef="#ctx0" brushRef="#br0" timeOffset="100813">14612 6217 7533,'28'22'-405,"2"-21"0,5-7 405,2-3 0,0-5 0,-1-2 0,-1-2 0,-8 4 0,0-1 0</inkml:trace>
  <inkml:trace contextRef="#ctx0" brushRef="#br0" timeOffset="102236">15100 6178 7533,'0'-15'-1170,"0"5"1800,-9 1-270,7 8-270,-7 1 0,9 5 359,-9 23-359,7-14 90,-6 17-90,8-15-90,0 7 0,0 15-1921,-5-7 0,1 1 1562,2 14 179,-7 8 0,9-39 90,0 3-810,0-2 900,9-5 0,-7-7 0,7-9 0</inkml:trace>
  <inkml:trace contextRef="#ctx0" brushRef="#br0" timeOffset="102464">14982 6363 7533,'-10'5'270,"1"-4"-360,18 3 90,-7-4 0,15 0 90,-6 0-720,26 0 0,-8-6 1,0-1 629,17 4 0,-18-5 0,-2-2 0,-6 5 0</inkml:trace>
  <inkml:trace contextRef="#ctx0" brushRef="#br0" timeOffset="103007">15392 6012 7533,'-10'29'419,"1"-1"1,-2 20 0,2 3-825,3-3 0,1 0-719,0 2 0,2-2 944,2-17 0,2-5 294,-1-4 0,8-8 0,3 1 0</inkml:trace>
  <inkml:trace contextRef="#ctx0" brushRef="#br0" timeOffset="104314">15782 6305 7533,'-11'9'719,"1"17"1,3 6-1440,5 11 720,-4 10 0,3 1 0,12-8 0,-4-17 0,1 1 0</inkml:trace>
  <inkml:trace contextRef="#ctx0" brushRef="#br0" timeOffset="105200">16465 5455 6993,'-11'0'90,"-6"0"1079,6 0-359,-17 40-3431,8-5 1,1 4 2665,2 9 0,1 3-15,4-13 0,-2 1 0,4 3-112,2 3 0,3 4 0,1 1 0,1-5-218,1-2 0,2-3 1,0 2-30,-1 14 0,0 3 0,5-11 284,4-17 0,4-10 45,16-8 0,-7-18 0,8-5 0,-10 1 0</inkml:trace>
  <inkml:trace contextRef="#ctx0" brushRef="#br0" timeOffset="105914">16602 6119 7533,'0'-5'90,"0"1"0,0 4 539,0 30-449,0 12-180,0-10 0,0 1-90,0-1 0,0-1 0,0 2 0,0 0-720,0 3 1,0-2 719,0 15-359,0-9 449,0-36 0,-9-4 0,-2 0 0</inkml:trace>
  <inkml:trace contextRef="#ctx0" brushRef="#br0" timeOffset="106088">16504 6246 7533,'-11'14'270,"11"-3"89,55-1-854,-24-13 1,3-3-1,6 1 0,0-2-283,-11 0 0,-2-1 0,10-9 0,-7 6 0</inkml:trace>
  <inkml:trace contextRef="#ctx0" brushRef="#br0" timeOffset="107599">17284 6217 7533,'0'35'2518,"0"-6"-2428,0 12 315,1-1 0,-2 5-1215,-3 2 1,0 1-398,3 0 1,0 0 801,-5-2 0,3-7 484,12-10 0,-7 17 0,6-21 1</inkml:trace>
  <inkml:trace contextRef="#ctx0" brushRef="#br0" timeOffset="109433">17967 5670 5914,'11'0'899,"-2"0"-449,-9 0 269,0 5 91,0 48-720,0-23-309,0 7 1,0-1 397,0-6-152,0 4 0,0 5-207,-4 8 0,-1 1 45,4 0 1,0 0-1544,-4-1 1,1-5 1047,4-9-1390,0-10 1481,0-16 175,9-3 364,-7-10 7,7-29 1,-9 10-1,0-22 1</inkml:trace>
  <inkml:trace contextRef="#ctx0" brushRef="#br0" timeOffset="109749">17772 5739 8072,'33'0'1034,"-1"0"1,22 0-1080,-22 0 0,4 0-375,7-6 0,5-3 1,-5 2 104,-8 2 0,-1 0-1096,14-4 1,6-1 0,-10 2 1410,-1 3 0,2 5 0,-25 5 0</inkml:trace>
  <inkml:trace contextRef="#ctx0" brushRef="#br0" timeOffset="110264">18299 5563 6813,'-7'45'652,"1"0"0,-1 1 0,2 2 1,0-2-1457,0-1 0,1-2 804,4-12 0,0-2 180,0 15-281,0 0 0,0 3-529,0-5 0,0-2 270,0-2 1,0-2 134,-1-2 0,2-5-45,8-10-423,-7 1 1,15 0 0,-6-1 0</inkml:trace>
  <inkml:trace contextRef="#ctx0" brushRef="#br0" timeOffset="110703">18533 6275 7533,'0'49'1529,"0"4"-7279,0-3 4850,0-10 450,0-11 1679,0-15-1229,9-4 0,2-9 0,8-2 0</inkml:trace>
  <inkml:trace contextRef="#ctx0" brushRef="#br0" timeOffset="110838">18592 6110 7533,'-11'19'-1260,"2"-4"1260,9-9 0,0-8 0,0-7 0</inkml:trace>
  <inkml:trace contextRef="#ctx0" brushRef="#br0" timeOffset="111654">18767 5153 7533,'0'-20'-450,"0"-8"990,0 7-360,0 1 809,9 3-269,2 15-361,8-2 1,1 13-180,-10 6 180,25 22-180,-19-10 0,1 5-120,9 6 0,5 5 0,-4-1-1712,-6 4 1,-3-1 1561,2-8 0,3 1 1,-5 2-31,-6 5 0,-4 2 0,0-3-589,4 6 1,0 0 708,-2-3 0,-1 3 0,0-4 0,1-4 0,-3-4-90,-4 15-884,1-15 0,0-1 974,-4 14-45,4 2 0,1 2-256,-4-17 1,0-1 300,4 6 0,-1-1 0,-4-10 0,0-3-360,0 9-186,-7 2 0,-4 2 546,-10 9 0,7-15 0,-3-7 0,-11-17 0</inkml:trace>
  <inkml:trace contextRef="#ctx0" brushRef="#br0" timeOffset="113314">19626 5875 7533,'10'0'0,"-1"0"629,0-4-179,2 3-360,34-8 90,-19 8-990,20-8 810,-1 4 0,-28-5 0,18 1 0</inkml:trace>
  <inkml:trace contextRef="#ctx0" brushRef="#br0" timeOffset="113634">19645 6227 3237,'53'-3'0,"1"-1"0,-1 1 0,-9 0 0,1 0 0,-1-1 0</inkml:trace>
  <inkml:trace contextRef="#ctx0" brushRef="#br0" timeOffset="114864">19723 6295 7533,'-22'26'719,"5"-8"-269,17-4-450,32-8 0,27-5 0,7-2 0,-15 1 0,-21 3 0,1 0 0,24-4 0,-1 1 0,1 0 0,0-1 0</inkml:trace>
  <inkml:trace contextRef="#ctx0" brushRef="#br0" timeOffset="117985">20484 6217 7533,'-11'-10'539,"2"5"1,9 1-90,0 8-270,0 1 180,9 48-630,-7-23 180,3-2 0,-1 3-540,-4 19 270,0-24-690,9 20 331,-7-27 359,6 1 360,10-1 0,-14-8 0,13-2 0</inkml:trace>
  <inkml:trace contextRef="#ctx0" brushRef="#br0" timeOffset="118381">20698 6227 7533,'0'14'1169,"0"10"-359,9 19-990,-7-9-537,7 16 267,-9-29 471,9 20 69,-7-22 0,6 8-662,1-17-597,-7-5 1169,16 0 0,-8-5 0,10 0 0</inkml:trace>
  <inkml:trace contextRef="#ctx0" brushRef="#br0" timeOffset="120377">20952 6285 7533,'9'-18'629,"4"-11"1,2-6-495,4-13 0,3-5-1461,-4 13 1,2-5 0,0 1 0,-2 3 1355,-2 2 0,-2 3 0,1 0 0,3-3 0,1 1 0,-1 3 494,1 4 1,-1 3-390,-6-3 0,-1-1-90,4-2 0,-1 2-135,-6-10 1040,-8 29-1130,-8 30 90,5-4-45,-5 15 0,-1 7 0,3 8 0,1 3 90,-5 1 0,1 1 0,3 1 0,1-3 0,0-17 0,1-1-1181,3 18 1,2-1 776,-1-2 89,0 5 0,0-2 360,0-11 0,0-3 0,0-1 0,0-15 0</inkml:trace>
  <inkml:trace contextRef="#ctx0" brushRef="#br0" timeOffset="120655">21069 5885 7533,'0'-15'1079,"9"1"-899,19 13 0,-4 2 0,4 8-90,-11-3-360,-6 2-1079,43-2 1169,-25-1-360,25 0 270,-26-5 270,2 0 0,1-5 0,-3 0 0</inkml:trace>
  <inkml:trace contextRef="#ctx0" brushRef="#br0" timeOffset="121264">21635 5846 7533,'-11'-5'1259,"-6"0"-1169,6 5 90,0 0-270,-6 0 0,6 31 90,0-15-180,-6 25 180,14-21 90,-5-5-270,-1 8-90,7 19-629,11-12 179,4 12 360,15-28 180,-17-9 180,23-1 0,-18 1 0,20 0 0</inkml:trace>
  <inkml:trace contextRef="#ctx0" brushRef="#br0" timeOffset="121719">21849 5856 7533,'11'-15'-1170,"-2"-4"2250,0 4 89,-7 4-989,6 3-270,-16 8 360,-3 4-540,-17 14 90,6 17 0,-6-2 180,17 8 90,2-21 0,0 10 0,1 3-90,4 10 0,-1-14 0,1-1-160,6-1-470,16-22 270,-16 0 270,15-5 90,11-5 0,-4 0 0,13-5 0</inkml:trace>
  <inkml:trace contextRef="#ctx0" brushRef="#br0" timeOffset="122264">21967 6041 7533,'-9'24'629,"24"5"-629,24-24-180,7-4 1,1-26 89,-12-8 90,-13-10 90,-1 9 134,-8 6 1,-8 2 135,-23 8-270,5-5 0,-15 23-270,17 5 0,-15 17 0,0 5 0,15 1-307,-11 0 0,1 0 307,12 0 90,7-8-539,2 22-541,28-23 1170,5 8 0,-3-23 0,-12-4 0</inkml:trace>
  <inkml:trace contextRef="#ctx0" brushRef="#br0" timeOffset="122974">22435 5856 7533,'0'-6'809,"0"32"-944,-8 23 0,-2 5 270,8-18 0,0 0-1992,-3 2 0,-1 3 1,0-7 1856,-3-1 1679,-2 10-1500,1-10 1,1 1 950,-2 17-1580,-6 0 360,14-43-270,-5-17 45,10-19 1,4-7 134,-3-18 1876,5 15 0,1-1-1966,-5-1 0,3 3 674,10 11 1,3 2-135,-5-10 0,2 1-315,10 4 0,2 6-135,-3 8 0,-2 3 1,9-11 89,-7 19 90,-26 4 0,0 0 179,0 30-268,0-14 313,1 22 1,-2 4-45,-8 9-135,5-10 0,-3 0-45,-12 0 90,8-14-899,-15-18-631,13-8 1440,-41 3 0,28-8 0,-20-2 0</inkml:trace>
  <inkml:trace contextRef="#ctx0" brushRef="#br0" timeOffset="123831">22903 5524 6723,'0'-5'1529,"0"0"-899,0 18-360,0-5-90,0 10 224,7 12 1,3 2-495,3 8-623,-3 1 0,0 2 803,7 5-720,-15 6 360,6-11 0,2 9 1,-2-2-1214,-5-13 0,-3 0 0,2 0 1393,3 13 0,2 2 0,-2-5-45,-4-7 0,-2-6-414,1 0 549,0-9 0,0 3 0,0-3 0</inkml:trace>
  <inkml:trace contextRef="#ctx0" brushRef="#br0" timeOffset="124024">22747 5954 7533,'43'13'944,"1"0"1,-1 0-1,-10 1 1,-1-3-2070,22-3 1,-2-7 1124,-4-15 0,-13-2 0,10-8 0</inkml:trace>
  <inkml:trace contextRef="#ctx0" brushRef="#br0" timeOffset="127531">23371 5270 7533,'0'-10'0,"0"5"180,0 1-90,0 4-1,0-5 451,0 4 630,0 19-1485,4 13 0,1 4 225,-3 14-75,2-12 1,1-1 344,3 5-1169,-6-17 989,7 11 0,0-2 0,-7-15 0,15 26 0,-6-39 0</inkml:trace>
  <inkml:trace contextRef="#ctx0" brushRef="#br0" timeOffset="127764">23625 5202 8162,'-2'50'630,"2"-5"0,2 2-1170,3-14 0,1 0-191,-1 15 0,-2-7 461,-3-20 270,0 7 0,0-8 0,0 4 0</inkml:trace>
  <inkml:trace contextRef="#ctx0" brushRef="#br0" timeOffset="152989">10788 6637 5824,'0'-16'180,"0"6"-180,0 6 449,0 4-359,9 0-90,-7 0 0,7 0 0,-9 0 90,17 0 0,-13 0-90,22 0 0,-23 0 90,14 0-90,-6 4 0,0 2 0,6-1 90,-6 4-180,17-3 90,-15-1 0,13 0 90,-24-5-90,15 0 0,-6 4 90,26 1-90,-22 1 0,20-2 0,-33 0 0,15 2 0,-6 4-90,18-1 90,-16-3 0,13 2 0,-24-7 0,6 4 0,1-5-90,2 8 90,8-6 180,-8 7-180,24-5 0,-20-3 0,13 4 90,-10-5-270,-16 4 180,15-3 0,-15 4 0,16-5 0,-16 0 0,6 0-90,1 0 270,-7 0-270,7 0 90,-9 0 90,0 0-90,9 0-90,1 0 90,1 0 0,-2 0 0,-9 0 540,0 0-540,-9 0 0,7 0 0,-7-5 0,9 4 0,-8-8 0,-12 8-90,-1-3 90,1 0 0,3 3 0,15-4 0,-23 2 0,-11 2-135,4 1 0,-1-1 45,-16-3 0,-2-1-47,11 3 1,2-1 136,-1-6 0,4 0 0,1-3 0,-12-7-90,35 10 180,-32-10-90,26 7 0,-29-7 0,35 10 273,-23-1-183,10 5-90,-7 0-90,5 5 90,24 0-540,-6 9 450,8-3 90,8 4-269,3-1 269,9-8 0,-1 3 0,1-4 0</inkml:trace>
  <inkml:trace contextRef="#ctx0" brushRef="#br0" timeOffset="240366">5872 12960 7533,'0'-3'539,"-9"1"271,7-12 179,-15 13-809,15-3 0,-7 18 180,9-4 270,0 10-451,0-9-358,0-3 269,0-8 1169,17-4-1349,-4-2 90,16 1 180,16 1-45,-15 5 0,1 2-90,5 2 0,-1 0-1115,-4-2 1,-3 0 1069,9 10-1222,-6-9 1,1-2 1311,-2 3-90,2-2 0,-1-2 90,-12-1 0,9 0-1,20 0-134,-19 0 1,3 0-46,11 9 0,1 0 90,10-5-630,-3 11 1,-5 0 809,-24-11-90,9 2 0,-1 1 2178,-20-3-2268,19-3 360,10 4-90,11-1-180,-9-3-180,-13 3 90,7 5 0,-20-7 90,22 7-90,-18-9 3392,1 0-3212,34-9-180,-17 3 0,-9 1 0,0 0-1713,9 1 1713,-15-1 90,6 4 0,-9-7-90,1 7 0,17-4-90,4 1 45,-8 1 0,1 0-45,-3 0 0,-1 1 90,-1-1 0,0 1 721,4 0 1,-1 0-812,12 1 180,3-4 90,-27 5-180,-3 0 180,20 0-90,-2 0-135,0-3 0,3-2 45,-3-2 0,0-1 0,-3 0 0,-1 0 0,-3 0 0,0 1 0,-1 1 0,0 0 45,6 2 0,3 1-105,2-1 0,3-2 0,-3 2 60,6 1 0,-1 1-30,-5 0 0,3 0 0,-3 1-15,8 1 0,-3 0-352,-5 0 1,0 0 351,1 0 0,-4 0 45,-7 0 135,15 6 0,3 1-45,-1 1-250,9 0 1,1 2 249,-6 4-140,-4-2 1,4 0 4,-4 1 0,3 0-15,0 1 0,4 0 1,0 0-1,-7-1 0,-1-2 0,-1 1 60,-4 0 0,0 0 0,2-1 30,10 1 0,1-1 0,-1-1-30,-11-3 0,-2 0 0,1-1-85,2 1 1,0 0-1,-2-1 85,8-1 0,-3 0-370,4-1 0,-5 0 370,10-3 45,-8 1 0,1 0-314,1-2 269,-14 0 0,1 0-45,5 1 0,3-2 45,11-1 0,0 0-45,-15 2 0,-2-1 45,2-3 0,-3 0 0,-4 2-39,3-4 1,3-1 38,11 5 0,-10-4 0,0-1 0,1 6 0,-11-8 246,17 8-336,7-8 90,-21 6 0,-1 1 0,18-3 0,-20 0 0,6 1 0,3 0 45,-8 1 0,1-1-75,14-3 0,6-1 0,-5 0 30,-10 2 0,-1 1 218,14-3 0,-5 1-218,-12 3 313,23 0-403,-11-2 0,7 1 645,-5 1-600,-12 5 0,-1 2 135,7-2-90,-2 3 0,-2 1-371,-5 0 461,1 1 789,14 11-699,-4-10-12,-4 5 1,2-1-214,-8-5 0,1-1-45,10 2 0,1 0 135,-12-2 0,-2 0-135,21 0 45,-17-2 0,-3-2-135,-4-1 90,20 0 695,-27 0-785,9-4 180,-1-2 0,3-2 0,1-4 0,0-1-45,0 3 0,-1-1 90,-2-3 0,-2 1 45,13-11 45,-14 8 0,0 1-135,0 2 0,0 0-948,23-10 948,-27 14-640,14-5 640,-22 7 0,15-6 0,9 8-450,-13-9 135,7 6 1,1 0-226,-6-3 892,11 3-1881,-20 3-1169,20 9 2428,-11-8 270,19 9 0,-34-10 0,-2 0 0</inkml:trace>
  <inkml:trace contextRef="#ctx0" brushRef="#br0" timeOffset="244933">16543 12921 7533,'-30'-4'2248,"2"-6"-1888,8 3-180,1-6 90,8 8-540,28-26-989,24 2 1124,-11 11 0,1 2 45,-2 3 0,1 3-90,17 0 270,1 5 135,-16 0 0,3 1-45,5 3 0,0 1-451,-4-2 1,0 0 270,9 1 0,1 2 90,-2 3 0,1 0-120,-7-2 0,2 0 0,1 1 60,7 3 0,3 3 0,-5-1 15,2-3 0,0 2-15,-7 2 0,2 2 0,-2 0 15,6 4 0,-3 0-90,-5-1 0,-2-1 45,3 1 0,0-1 45,3-3 0,-3-1-315,3 3 150,-5-6 0,8-2 0,-6 0-15,-12-1 1,0-1 44,11-3 0,4 0 0,-4-2-602,-9 1 0,-1-1 602,15-2 0,1 0-45,-6-2 0,-2 0 90,-8 1 0,0 1 0,9 0 0,-2 0-556,9-4 601,-21 8 328,7-3 1,1 0 211,11-2-136,6 2 1,4-1-225,-6-1 0,0 2-135,-3 1 0,3 0 45,-1 2 0,5-1 0,-5 1-45,-5 1 0,0 0-362,-3 1 0,2 1 0,-3-1 317,-5-1 0,1 2-588,5 3 1,4 4-1,-5-2 498,-8-3 0,1 1 89,11 2 1,7 3-1,-3 0-89,1 4 0,-5 0 180,-12-5 0,0 0-577,8 4 0,-2-3 667,2-1-90,-14-4 1588,14 1-1588,-7-1 0,3-2-45,11-1 0,3-2-141,5 0 1,0 0 95,2 0 0,-4-2 45,-17-1 0,1-2-135,7-1 0,4 0 0,-3-1 0,4-1 0,1-1-181,5 1 0,5 0 0,-7 0 271,-12 0 0,-3 2-135,2 3 0,0 0 45,10-3 0,-3 0 0,8 3 483,-5-3 1,-3-1-394,-5 6-270,0-7 180,0 7-90,6-4 1,1 1 89,6 3 500,-10-3 0,-1-1-320,-4 4 0,-7-3 449,18 4-314,-12 0 0,3 0-270,-1 0 0,-2 0 0,-1 0 0,0 0-45,5 0 0,0 0 350,-9 0 0,1 0-710,12 2 0,0 0 360,-12-2 0,-3 1-269,25 8 359,-6 1-180,-13-4 1768,10 3-419,-17-5-179,20 1-630,-13 1-180,10-2-90,-25-4-1,8 4-268,20-2-1,-18-1 0,0 2 180,22 1-360,3-3 270,-16 8-90,2-3 315,-13-3 0,0-1 225,22 3-360,-9-5 90,-9 0 0,-1 0 0,4 0-1137,12 0 1136,-18 0-112,4 0 0,5 0-112,-6 0 0,3 0 45,7-2 0,4 1 0,-1-1-923,11 2 1,-2-1 1012,-7-1 0,-3 0 45,-6 4 0,-2 0-135,12-1 45,-11 4 0,1-1 45,-9-3 0,-1-1-551,10 2 0,-3 0 371,-4 3 747,-3-4-567,26 7 0,-26-2 0,27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1T23:44:44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15821 3592 7533,'3'-22'-90,"3"4"180,-15 18 0,9-4 90,-8-1-91,6-5-89,-7 0 0,9 5 0,0 0 90,0 5-90,-9 0 0,7 0 0,-15 0 0,14 0 0,-5 0 0,-1 0 0,7 0-90,-15-4 90,14 3 0,-14-3 0,15 4-89,-15 0 178,14 4-89,-5-3-89,-1 12 89,7-11-90,-15 15 90,14-14-180,-23 14 90,22-15 90,-13 7 0,17-9 0,0 5 0,0-4 90,-9 12-90,-2-3 90,0 6-90,3-2 0,8-9 0,0 4 0,-9-4 90,7 5-180,-7 4 90,9-3 0,-8 3 0,5-4 0,-5-5 0,8 4 0,-9-4 0,-2 14 90,-8 1 0,-1 14-1,9-13-89,3 7-179,8-18 179,0 1 0,0-7-270,0 4 270,0-5 0,0 5-90,0-8 90,8 5 0,-5 0 0,5 0-90,-8 4 90,0-8 90,0 8-90,0-8 0,0 7 0,0-6 0,0 2 0,0-4-90,0 4 90,0 2 0,0-1 0,0-1 0,0-4 90,0 5-90,0-4 0,0 3 0,0-4-90,0 4 90,0-3 0,0 8 0,-8-3 0,5-1-90,-5 4 90,8 5 0,0-2-90,0 11 90,0-12 0,0 3-90,0 8 0,0 0 90,0 3 0,0-11 0,0-5 0,0 1 0,0 0 0,0 5 90,0-6-90,0-3 0,0 7 0,0-3-180,8 14 180,3-12-180,9 10 90,-1-7 90,1 15-90,-1-5 180,1-1-90,-9-10 0,-3-4 0,1 0 0,10 4 0,3-3 0,-2 3 90,-3-4-90,-15-5 0,15 4 0,-6-4 0,9 1 90,-1 2-90,-8-7 0,15 8 0,-21-8 270,21 8-270,-16-8 180,19 3 0,10 0-90,-7-2 0,-4 2 90,7-4-90,-20 0-1,13 0-89,-19 0-89,-9 0 89,0 4 89,0-3-89,0 8-89,9-8-181,1 8 270,1-8 0,7 8 0,-8-8 90,10 3 0,-9-4-90,6 5 0,-15-4 90,16 3-90,-16-4 0,7 0 0,-9 4 0,8-3 0,3 4 89,9-1-89,-1-3 0,-8 4 0,-2-5 0,-1 0 90,3 0-90,0 0 180,-2 0-180,-1-5 90,3 0-90,17-5-90,-15 5 90,13-4 90,-24 8 0,24-8-90,-13 8 0,16-4 0,-10 5 0,9-4 0,3 3 0,-1-8 0,-2 8 0,-8-7 0,8 2 90,11-4-90,-15 5 0,10-4 0,-23 0 0,9-2 90,-1-3-90,1 8 0,-9-2 0,-3 2 90,1-12-90,2 2 90,0-4-90,-3 6 180,-8-13-90,0-13-90,0 2 0,0-4 90,0 27-90,0-3-540,-8-19 540,5 12 0,-5-16 0,-1 13-90,-2-3-90,-6-4 0,-3-3 90,5 3 0,-2 0 60,-3 2 0,-3-2 1,1 2 73,1-1 1,-1 2-90,-16 0 1,2 3 44,10 3 179,-18 4-179,34 16-90,-10-2 180,1 7-90,-18-17 0,-13 15 90,-2-14-90,13 16 90,13-8-90,6 8 0,-1-8 90,-16 8-90,15-8 90,-6 8-90,0-8 90,-3 8-90,10-3-180,-5 4-90,6 0 1,-10 0-541,-9 4-269,9 10 1079,10-2 0,11 11 0,9-8 0</inkml:trace>
  <inkml:trace contextRef="#ctx0" brushRef="#br0" timeOffset="23194">22357 3504 6903,'-11'-10'-809,"2"5"809,9 0 0,0 5 359,0-4 1,0-1 0,-8-5-90,-21 13-180,5-1 0,-16 18 0,0 5 0,19-8-90,-10 6 0,1-1 89,10-12 1,-10 13 45,-2-6 0,-1 0-225,-4 6 90,10-5 0,0 0 90,-1 6-135,4-6 0,0 3 90,2 9 0,1-1-45,-4-9 0,2-1 0,-5 25 0,17-29 0,2 9 90,1 10-90,6 15 0,-7-11 0,9 3 0,0-26-90,0 29-90,9-22 90,-7 28 90,24-29-90,-13 11 90,15 3 0,-13-7 0,-2 2-89,0 4 89,4 11 89,-8-34-89,2 7 0,17 10 0,-6-5 0,-3 5-89,-1-14 89,-8-4-180,19 4 180,-8-3-180,-1 3 180,-3-4-90,-6-1 180,35 5 0,-12-7 0,-2-2 0,1-1-90,8-4 90,-2 0-90,16-5 0,-29 4 0,10-1 0,-1 0 89,-17 2-89,25 0 180,-24 0 180,29 0-270,-5-4-45,-5 1 0,-2 0 45,-10-2-90,18 0 90,-42 1-180,32-1-180,-10-1 270,7 2-270,-5 8 270,-16-3-90,19 8 90,1-8 0,9 3 0,-9-4 0,-2 0-90,1-4 90,-8 3 0,-1-3 0,-3-1 0,-15 4 0,16-7-90,1 2 90,3-8 90,-3-1-90,7-9 0,-21-1 0,21 4-269,-24 3 269,15 4 0,-15 3-180,10-22 0,2-4 270,-1 9-90,-2-19 0,-2-4 180,-4 22 0,-1 2-46,-4-5 1,0 2-718,0-22 673,0 23 180,-9-21-270,7 19 90,-7-20 0,9 27 0,-9-13-90,-1-8 0,-7 15 0,-3 0 90,0 0 0,-1 1-45,-4 7 0,0 0-45,1-2 0,0 1 0,-15-4-240,9-1 240,1 14 834,10 0-924,-18-5 90,4 10 0,-1 1-90,-14-6 90,13 11 0,-1 2-270,-12 1 270,-4 0-45,14 0 0,0 0-1430,-5 0 1385,-3 4 90,27-3 221,-9 8-356,-20-2 0,-4 0 45,20-3 0,-1-1-30,-4 2 0,-4 0 0,8-2 30,3-3 90,13-4 0,17-6 0,0-1 0,0-3 0</inkml:trace>
  <inkml:trace contextRef="#ctx0" brushRef="#br0" timeOffset="38794">1951 5592 7533,'0'-5'-1619,"0"0"2338,0 5-179,-9 0-630,-2 0 90,0 0 0,3 0 90,8 5-90,0 0 0,-9 0-90,7 4 180,-7-3 0,1 8 0,5 1-180,-14 0 180,15-5-90,-7-1-90,9-8 90,-8 8 0,5-8 0,-5 3 0,-1-4 0,7 0 0,-15 4 0,6 2 0,-9 8-3392,9-4 3392,3 4 0,8-8 0,-9 3 0,7-4 0,-15 23 0,14-14 0,-5 13 0,-10-9 3392,14 2-3392,-22 18 0,24-19 0,-7 7 0,9-21 0,0 5 0,0 0 0,0 17 0,0 5 0,0-4 0,0 1 0,0 5 0,0 6 0,0-30 0,-8 18 0,5 15 0,-5 5 45,7-12 0,2-2-45,-1 4 0,0-1 0,0-23 0,0 18 0,-9-9 0,7 7 0,-7-13 0,9-12 0,0 1 0,0 20 0,0-16 0,0 17 0,0-13 90,0 10-90,0-7 90,9 10-90,-7-16 45,18 9 0,3 0-45,-5 1 0,5-2 0,-1-1 0,-11-4-90,15-4 90,13-1 0,4-3 0,5-2-1586,-20-4 1586,-8-4 0,6-3 0,2 0 0,0-1-62,1-1 0,-4 1 62,-14 2 0,24-3 0,-11-1 0,15 5 0,-6 0 0,-3 1 0,-11 3 0,33-8 0,-41 8 134,19-4 1,3 1-135,-3 3 90,10-1 0,0 0 0,2 2-45,-13 2 0,0 0 265,12-1-220,-13 3 129,-10-4-309,19 0 180,6 0-60,-9-3 0,5-1 0,-1-2 150,1-1 0,0-2-533,10-1 0,-3 0 353,2-4 737,-3 1-647,-21 10-90,13-10 0,-9 8 90,20-5 0,-10-1 0,2-1-45,-12 8 0,0 0-45,13-8 0,-2 2 0,3 9 90,-1-4-180,-4 1 90,-18 3 0,-8-3 90,32-1-180,-34 4 90,34-7 0,-32 7 0,9-8 0,34 3-90,-26 1 0,16 2 0,1 2 90,-8 1 384,-5 0 0,1 0-474,14 0 90,-14 0-180,12 0 180,-32 4-180,31 1 90,-29 5 180,22-4-90,-18 2 472,1-2-472,8-1-90,2 4 90,1-8 0,-12 7 90,16-2-90,-20 4 0,22-5 0,-26 0 0,6-5 90,-15 0-90,42 4 0,-36-3 0,36 4 0,-33-5 0,-1-5 180,16-5 0,5-14 180,1-6-360,-12 9 0,-3-1 0,3-23 90,-10 1-225,-1 14 0,0-1 90,-3 0 0,-1-3-135,0-19 0,0 1 225,0 20 0,-1 1 225,1-19 0,-1 2 89,-2 1-269,7-4-1232,-9 14 1142,0 18 90,0-9-180,0 1-180,0-2 180,-9 6-450,-2-1 271,-8-2 89,8-3 180,2 14-90,9 6 90,0 5 872,-9-2-692,7-4-90,-15 5-90,15-4 180,-7 8-180,9-7 0,-43-11-90,15 2 45,-13 4 0,-1 2-1820,7 1 1865,-10 1 0,17 8-312,-20-3 222,13 0 45,4 3 1,0 1 44,-2-9-45,7 8 0,-4 1-135,-11-7 0,-3 1 90,-6 4 0,-2 2-432,5-5 1,1 1 521,3 3 0,4 2 0,0 3 0,2 5 0,0 1 0,-11 3 756,17-4 1,-3 0-667,-6 1 0,0-2 149,-10-1-239,13-1 0,-6 1 0,4-1 0,5-3 0,3-1 20,-4 1 0,3-1-20,-5-2 0,26-5 0,-15-5-180,4-5 90,-17-9 90,18 8 0,-5 2 0,24 5 1068,-33 4-978,2-5-1786,5 6 0,-2 3 1696,-11 1 0,4 1 0,9 12 90,-20 2-90,14-5 0,-1 0 0,3-1 0,1-3-819,2 0 1,1-3 818,-9-3 0,7 0 0,-9-4 0,0 3 0,9-8 2581,2 4-2581,17-5 0,-7-4 0,-10-6 2448,4 4-2448,-21-6 0,32 15 0,-31-10 0,29 14 0,-22-10 0,27 8 0,-42-9 0,26 6 0,-3 1-60,-7 2 0,-5 2 0,4 0-408,2-2 0,2 1 468,-9 1 0,4 2-90,8 0-450,-18-12 540,7-7 0,2-2 0,11-6 0</inkml:trace>
  <inkml:trace contextRef="#ctx0" brushRef="#br0" timeOffset="40289">2126 5475 7533,'-8'14'-1439,"6"-7"1439,-7 6 89,9-12 451,-9 8-540,-2-8 90,1 3-90,1-4 0,0 0 0,-2 0-180,-17 0 0,7 9 180,-8-3-90,19 8 90,-13 3 0,2 2 0,12 6 0,-11-2 0,-3 1-438,4 14 348,-3-7 90,-6 16 0,8-16 0,1 7 0</inkml:trace>
  <inkml:trace contextRef="#ctx0" brushRef="#br0" timeOffset="102984">9013 8363 7533,'-2'-25'0,"-5"6"449,30 7 1,6 1-90,-9-1-585,17 1 0,6-1 270,-13 3 0,1-1-375,7-4 0,5-2 1,-1-1-935,-3 0 0,0 0 0,-2-1 1129,11-5 1,-5 0 505,-10 4 1,-14 2-102,-28 3 832,-19 7-922,4-1-180,-12 8 270,25 0-180,-7 0 1765,16 0-1765,-6 0-180,8 0-89,0 0 269,8-9 89,-6-11 1,7-6 0,-9 6 0,0 6 0,-17 14 180,-14 22-900,10-4 0,1 4 540,-1 27 0,3 2 0,3-20 0,2-1 0,3 10 0,1 0 0</inkml:trace>
  <inkml:trace contextRef="#ctx0" brushRef="#br0" timeOffset="103124">9345 8090 7533,'10'-23'-480,"-10"16"0,-10 27 1</inkml:trace>
  <inkml:trace contextRef="#ctx0" brushRef="#br0" timeOffset="105290">9345 8002 7533,'-9'10'-1619,"7"0"1619,-7 0 1978,-8 12-988,-5 9-91,0 13-899,5-17 360,17-9 0,9-45-360,2-2 0,-1-5-180,8 2 180,-16 25 90,7-6-90,-18 17-90,7 6 135,-10 17 0,-2 4 135,1 4-135,2-4 0,2 2-45,0 8-90,9-21 180,0 7 360,0-23-450,0-34 0,0 5 45,5-6 0,-1-3-180,-3 3 0,0 2-3257,8-19 3212,-9 3 0,0 21-275,0-10 635,-9 16-180,7-4 0,-15 26 180,-3 24-90,-1-5-90,6 5 0,1 4-45,4-4 0,1-1 135,-2 17 2854,2-4-3124,9-30 1533,9-5-1264,2-1-89,0-4 180,6-13-180,-6-3 90,8-30-270,1 12 180,-1-17 90,-8 7 630,-2 8-720,-9 6 90,0 22 0,-9 26 180,-10 30-180,-3-8-270,3 7-270,10-16 90,9-18 180,0 6-179,9-11 269,-7-7-270,6 4 180,1-5 90,-7-13 0,16-12 180,-8 2-90,1-9 270,-2 26-90,-9-3-180,0 14 0,0 0 359,0 13-179,0-1-45,-4 17 0,-1 3 45,3-5-409,-7 4 1,1-1 138,6-10 540,-24 22-270,21-22-180,-12 11-90,17-31 90,0-5 90,0-5-180,12-23 0,2-6-90,-8-2 119,12-1 0,-1 0 61,-15 4 0,7 4 0,0-10 180,2-1 0,-1 17-180,-1 7-360,-26 43-3430,2 10 0,-1 1 3790,-16 4 0,16-2 0,4-5 0,3-19 0</inkml:trace>
  <inkml:trace contextRef="#ctx0" brushRef="#br0" timeOffset="113174">7706 10374 7533,'-33'16'0,"7"1"0,18-16-1709,-3 8 1799,-9-4-90,9 1 0,3-2 0,8-4 0,-9 0 0,7 0 0,-7 0-90,9 0 629,0 0-269,0 4-270,0-2 90,0 2 720,0-4-720,9 0 0,-7 0 0,7 0 179,-1 0-89,-5 0 180,14-4-270,-6 2 630,34-15-451,-1 5-134,-10 1 0,-1-1 45,-1-4-45,0 9 0,-3 0-315,-12 2 180,38-4-270,-24 12 0,3 2 45,2 0 1,1 1 224,0 1 0,-2 2-45,-8 0 0,0 0 495,27 1-1,0 0-359,-22-5 0,-3-1-90,8 2 0,-20-2 270,20 9-990,-2-1 630,13 4-269,-29-3 179,7-12-270,-4 3 450,-1-4 0,-3 0 0,-18 0-90,8 0-540,3 0 361,9 0-91,-1 0-180,1 0 540,-1 4 0,-8 2 0,-2 4 0</inkml:trace>
  <inkml:trace contextRef="#ctx0" brushRef="#br0" timeOffset="136582">7530 12687 5914,'-11'0'269,"3"0"-179,8-9 0,0 3 360,0-8-450,0 8 270,0 2 629,0 4-629,8 0-180,12 0 0,10-4 90,-8 2-90,30-7-90,-35 8 90,20-3 0,-2 4 0,-11 0-180,15 0 90,-11 4 0,-9-3 0,1 4 0,-9-5 0,6 4 90,-6-2-90,17 2 0,-6 0 0,6-2 0,0 2-90,2-4 90,-8 0 0,4-4 0,-6 2 0,1-2 0,8 4 0,-19 0 0,8 0 90,19 0 180,-20 0-270,18-4 0,-18 2 0,-13-2 90,14 4-180,8-5 90,6 4 0,1-3 0,-7 4 0,-18 0 0,-6 4-90,33 2 270,-28 0-90,27 2-90,-23-2 0,9-1 0,-1 0 90,-8-5-90,24-5 0,-11 0 0,23-1 90,-8 2-90,-8 8 0,-3-2 0,-17 2 179,6-4 181,-6 0-360,8 0 90,-8 0-90,-2 0 0,0 0 90,1 0-90,1 0-90,-2 0 90,-9 0 0,0 0 0,9 0-180,-7 0 180,6 0 0,-8 0 0,9 0-90,-7 0 90,7-4-90,-9 2 90,0-2 0,9 4 0,-7 0 90,6 0-90,-8-4 0,0 2 0,0-7 0,0-5-180,-8-10 180,6-6 0,2-1-179,-9-2 134,8-1 0,2 2 135,-1 18-90,0-17-90,0 20 180,0-3-180,0 4 180,0-13-90,0 10 0,0-10 269,-9-17-269,7 19-1606,-7-15 0,1 0 1786,6 10 0,-7-19-135,8 16 0,2-1 225,-1-21-450,0 18 0,0 2-388,0-6 478,0 19 0,0 11 90,-17-19-90,12 22 3290,-12-18-3200,-1 17 90,-12-9-1,-2 3-178,3 1 178,3 1-89,22 8 0,-22-3 401,7 4-491,-12-5 0,-16 4 90,17 1 0,1 0 0,-14 6 0,-3-1 0,27-1 0,-1-4 45,-10 3 0,-3-1-45,3-1 45,-11 2 0,2-1-45,15-2 0,-13 0 0,18 0 0,-1 0-90,-8 0 90,6 0 0,3 0 0,1 0 0,7 0 0,-17 0 0,15 0 0,-13 0 0,24 0-359,-33 4 89,12 2 270,-8-1-90,5-1-90,24-4 90,-33 5 0,20-4-90,-30 7 180,32-7 90,-5 4-90,10-5 90,-3 0 90,-17 0-180,-3-9 90,10 7-90,3-11 0,10 12 0,5-8 0,-23-1 0,13-1 0,-15-3 0,17 9 0,3 0 0,-10 5 180,5 0-180,-6 0 0,2 0 90,6-4-90,0 3 90,2-3-180,9 4 90,0 0 90,-8 0-270,-3 0 90,0 0 90,-6 4 0,14-3 0,-14 8-90,15-8 90,-15 3 0,14-4 90,-14 4-270,15-3 180,-7 4 0,9-5 0,0 0-180,0 9-90,0-3 270,0 13 90,0-8-90,0 3-90,0 0 270,-9 1-270,7 39 270,-6-17 0,-1 2-135,6 8 0,4 2 45,0-5 0,2 2 0,1-4-135,6-2 0,2-3-149,-1 3 0,0-6 283,6-6-89,-8 3 180,-7 6-180,7 4 180,-18 9 0,7-36-90,-7 8-90,9-22-989,0 0 989,9 0-3004,2 0 3004,0 0 0,6 0 0,-15 0 0,15 0-1529,29 0 1079,-9 4 106,-4 0 1,-1 2 343,-2 9 0,7 9 0,-7 1 0</inkml:trace>
  <inkml:trace contextRef="#ctx0" brushRef="#br0" timeOffset="150032">23995 5885 7533,'-21'15'-630,"3"-5"900,18-5 0,0-5 629,9 0-899,-7 0-90,7 0 180,-9 0 0,9 0 90,-7-5-180,6 4 90,-8-3 180,0 4-90,0-5-180,0 4 90,0-3-90,0-1 90,0 4-450,9-7 450,-7-2 90,7 3-180,-9-1 0,0 8 0,0-5 0,0 4 90,0-3-90,0 4-270,0 4 270,0-3 0,0 8-90,0-8 270,0 8-180,0-8 360,0 16-360,0-13 0,0 13 0,0-7 90,0 1 269,0 11-359,-9 3 90,7 1-90,-7-2 0,18 3 180,2-5-180,0 3 720,23-7-271,-10-38-269,15 4-300,-11-16 0,0-12 1,-4 5 119,-7 14 0,-1 2-842,7-11 0,4-4 0,-5 7 572,-3 2-90,1-18 203,-10 20 1,-1-1 0,2-20 0,-2 2 0</inkml:trace>
  <inkml:trace contextRef="#ctx0" brushRef="#br0" timeOffset="152395">16738 3738 7533,'0'6'-270,"0"-2"360,-8-4 90,5 0-90,-5 0 269,8 0 181,0 4-450,0-3 90,0 8-90,0-4-180,0 9 720,8 19-181,3 4-269,9 3-90,-1-12 0,1-14 450,17 9-360,-14-15-270,23 10 90,-24-18 90,6 0-180,0-5-270,-1-5 0,2-7 225,11-12 0,1-9-1596,-5 3 1,2-5 0,-4 1 1580,-10 9 0,-3-1 1,-1 0 14,10-19 0,-8 5-495,-13 10 292,2-3 0,8 4 0,1-5 0</inkml:trace>
  <inkml:trace contextRef="#ctx0" brushRef="#br0" timeOffset="157726">17597 5924 7533,'0'11'0,"0"-2"0,0-9 0,0 4 0,0-3 0,0 8 0,0-8 0,0 8 0,0-4-1709,0 9 1709,0-3 0,0-1 0,8-6 0,-6 0 90,16 2-90,-16-1 180,7 4-180,-9-8 179,0 3 451,0-4-540,0-4 90,8-2-180,-6 1 90,7 1 180,-9-1-90,0 0-1,0-1-89,0 2 0,0 13 270,0 23-180,0-2-478,0 16 658,0-12-180,0-4 179,0 21-359,3-21 0,3 0-89,13 14 178,3-8-178,6-41 89,-8-19-315,-5-7 0,-2-3-405,0-10 36,-1 7 0,2 2 414,5 0 0,3-4 270,-2 0 0,-3 0 0,-6 0 0</inkml:trace>
  <inkml:trace contextRef="#ctx0" brushRef="#br0" timeOffset="162977">10515 3855 7533,'0'10'-900,"-9"17"1080,-10 0-45,3 10 0,2 4 45,2-8 0,2-1-278,3 8 1,5-2 456,13 10 607,26-24-786,-13-14-270,13-6 270,-9-13 89,2-10-179,-5-3 0,4-7 0,-1-3-330,1-5 0,-2-4 1,2-2 95,0 5 0,1-2 0,1 0 0,-4 2 1,-1-1-1,-3 1 0,0 3 0,4-3 1,0 0-1</inkml:trace>
  <inkml:trace contextRef="#ctx0" brushRef="#br0" timeOffset="166313">11276 6022 7533,'-11'9'-810,"-6"6"1170,15-5-90,-7 0 0,9-1 89,-9-4-89,7 5 270,-2 17 0,8 4-1472,17-9 1,12-10 931,0-17 0,9-11 0,7-7 0,3-5 0,-1-1 0,-2 3 0,-8 6 0,9 0 0,-6 4 0,5-8 0,-10-6 0,1 1 0,-1-1 0,1 1 0,0-1 0,-1 1 0,1-1 0,-1 1 0</inkml:trace>
  <inkml:trace contextRef="#ctx0" brushRef="#br0" timeOffset="171227">3863 3894 7713,'0'14'899,"-18"28"-3460,16 4 1,0 3 2560,-7-17 0,1-1 90,3 19 0,10-7-577,21-22 397,-11-11 1106,30-11-926,-6-35-135,-10 13 0,1-1-297,-4-7 1,0-2 341,10 1 0,2 1 0,-4-1 0,1 1 0,-4 9 0,1 2 0,0-1 0,1 1 0</inkml:trace>
  <inkml:trace contextRef="#ctx0" brushRef="#br0" timeOffset="172609">5033 6207 7533,'0'-5'-1350,"0"-8"1350,0-2-179,0-2 179,0 3 0,0 5 179,0 8 451,0-3-540,0 4 180,0 4 180,0 28 89,0 8 1,0 6-405,0-7 0,0 1-1657,0 9 0,0-4 1612,0-3 90,0-22-270,9-6 360,2-8-180,8-11 90,1-10-180,-1-10-989,1-9 989,-1 2 0,3-8 0,0 4 0,-3 3 0,1 0 0,4-9 0,1 1 0,-1 0 0</inkml:trace>
  <inkml:trace contextRef="#ctx0" brushRef="#br0" timeOffset="652438">22025 4265 7533,'0'-6'-383,"0"2"1,0 4 0,0 0 0</inkml:trace>
  <inkml:trace contextRef="#ctx0" brushRef="#br0" timeOffset="653385">21986 4324 7533,'-11'21'-990,"3"-3"1170,8-23 0,0 4 360,0-12-540,0 7 360,0-13-91,0 4-179,-9 4 0,-2 2 0,-9 9-90,10 0 90,-25 9-90,28-7 90,-20 7 0,-6 4-180,-11 12 135,14-14 0,0 1-577,-9 15 532,4-17 0,13-1 0,-11 6 0,-7 2 45,-6 1 0,1 1-45,6-1 0,2 1-145,2-3 0,7-1 145,11-5 89,-29 8-89,27-6 90,-33 7-90,41-9 0,-9-1 0,-17 14-90,13-6 90,-12 7 0,7 3-179,8-9 179,-7 10 0,8 0-135,2-4 0,-1 0 135,-5 10 101,-4 8-191,11-24 90,15-3-90,-16 26 90,16-16 294,-15 17-384,15-23 90,-7 5 180,-8 27-225,6-19 0,0 2 45,0-2 0,0-1 213,2-1 1,1 0-214,-1 2 0,1 0 0,-5 14-664,-2-12 0,1-2 664,4 2 0,-8-10-90,7 17 90,1 5 0,1-11 0,0-1-2219,-2 13 2219,1-6 0,-8-17 0,7 9-45,-2-6 0,-2 4 45,0 10 0,0 1 45,-1-11 0,2-1 184,4 3 1,0-3-230,-7-7 90,15-2-29,-16 29 119,16-28-91,-7 27 2243,1-33-1972,5 29-360,-12 1 0,-4 3 45,6-5 0,2 5-866,1-4 1,0 5-1,0 1 1,1-8 820,-2-4 0,2-1-23,7 7 0,2 4 1,2-7-203,3-12 0,1-3 180,-1 4 0,1 0-82,11 21 37,-14-16-90,14-9 225,-10 12 0,-3 7 270,1-1 0,1 0-125,3 2 1,-1 0-146,-7-6 0,0-6-495,8-5-879,8 16 1329,5-3 0,8 1 0,-2-11 0</inkml:trace>
  <inkml:trace contextRef="#ctx0" brushRef="#br0" timeOffset="668252">18162 12004 7533,'0'-16'-270,"0"2"270,0 0 450,0-10-181,0 3-89,0-3 0,0 5 810,0-4-631,0 10-179,0-5 0,0 23 360,9 26-990,-7 7 360,6-7 0,2 1-2032,0 18 2122,1-3 0,-6-17 0,-1 1-89,-4-1 1,0 2 118,2 8 0,2 5 0,-1-4-30,-2-7 0,0-1-178,3 17 1,0-6 267,-4-19-90,9-1-360,-7 4 2270,7-10-1910,0 0 467,1-22-18,8-22 1,1-7-450,5-7 260,-9 5 0,0-9 0,1 2 10,-1 3 0,1 1 0,0 0-1409,-1 3 1,-1 1 0,1 0 1108,1-6 0,0 0 0,-1 6 30,14-12-360,-20 22 1,1-4-766,9-18 1,-1 0 854,-3-2-707,-2 5 1,0 6-103,-4 26 1330,2-2-251,-1 12 0,-1 6 0,-9 5 0</inkml:trace>
  <inkml:trace contextRef="#ctx0" brushRef="#br0" timeOffset="669211">19079 11789 7533,'-11'-9'-450,"-6"3"540,15-3 360,-15 4-270,14-1 629,-14-3-539,6 8-180,-11 25 0,-1 9-90,-3-1-477,2 11 1,2 1 386,3 1 1,8 4 178,2-1-224,4 4 1,1 2 44,3-25 0,0 0-921,-3 22 0,0-2 1011,4-15 0,8 0-461,4-8 1,5-1-260,2-5 0,3-1 720,6 7 0,2-4 0,20-3 0,-2-10 0</inkml:trace>
  <inkml:trace contextRef="#ctx0" brushRef="#br0" timeOffset="671185">19430 11906 7533,'0'-10'-1529,"9"-13"1708,-7 15 1,7-14-360,-9 21 270,0-8 90,0 8 90,0-3-180,-9 4-90,7 0 90,-7 0 450,9 0-180,0-4 179,0-2-449,0 1 270,-8-4-270,6 8 90,-16-3-180,16 4 90,-24 0 0,22 4-90,-22 2 0,24 3-90,-33 27 270,11-2-540,-6 10 270,12-16-180,18 8 0,18-17 270,-14 14-90,22-19 90,-6 5 90,27 6 0,-12-4-90,2 2 0,-29-13 90,1-1 90,-7 1-90,7 22-90,-9 0-90,-9 13 0,7-16 90,-7-6-270,-8-4 180,-5 2 90,1-6-90,-5-6-1619,15-9 1439,0-4 181,2 2-181,1-6 270,6 2 0,-16-3 0,7-1 0</inkml:trace>
  <inkml:trace contextRef="#ctx0" brushRef="#br0" timeOffset="671668">19645 12228 8972,'0'45'989,"0"8"-1079,-1-19 0,2 2 45,2 3 0,3-3-314,5 11 224,9-25 0,5-10-585,10-25 720,12-7-180,-27-1 0,-3-5-495,2-11 1,1-3 674,10 5 0,-1-1 0,-11-5 0,-2 1 0,2 13 0,-1 0 0</inkml:trace>
  <inkml:trace contextRef="#ctx0" brushRef="#br0" timeOffset="672003">20113 12433 7533,'0'42'404,"-4"-13"1,0 1-1484,1 19-1831,-5 2 2460,8-32-301,0-4 1,0-1 0,0 1 0</inkml:trace>
  <inkml:trace contextRef="#ctx0" brushRef="#br0" timeOffset="673099">20406 12423 7533,'0'15'0,"0"-5"-90,0-6 0,0-16 180,0 4 0,9-15 0,-7 12 179,14-16 1,2-3-180,-11 5-548,10-7 0,1 1 548,-8 11 0,1-9-495,14-10 1,2-3 314,-7-2 45,6 4 0,2-1-765,0-4 810,-15 28 0,4-22 0,-17 28 0</inkml:trace>
  <inkml:trace contextRef="#ctx0" brushRef="#br0" timeOffset="673293">20523 11994 7533,'-20'24'-90,"10"9"0,1-1-90,26 19 90,5-23-511,0 9 691,12-13 0,-29-4-540,21 4 450,-7 4 0,3-1 0,6 6 0</inkml:trace>
  <inkml:trace contextRef="#ctx0" brushRef="#br0" timeOffset="673589">20835 12345 7533,'-19'41'629,"8"2"-1529,10-14 1,2 0 899,1 7 0,15-9 0,-6-17 0</inkml:trace>
  <inkml:trace contextRef="#ctx0" brushRef="#br0" timeOffset="674554">21284 12052 7533,'0'-31'-720,"0"0"630,0 11 180,0 4-270,0-2 360,0 3 0,0 4 0,0 6-90,-9 15-90,7 6 270,-7 8-1,8 15 1,2 7-450,-1-2 1,0 4-952,3 0 0,0 5 1,0-4 1130,-2 0 0,0-4-405,4-6 0,-1-6-45,-4-9 180,8-9 270,-5 4 0,5-13 0,-8 3 0</inkml:trace>
  <inkml:trace contextRef="#ctx0" brushRef="#br0" timeOffset="674885">21089 11936 7533,'0'-17'539,"0"4"-988,17 13 269,22-4 135,-10 4 0,3 3-45,10-1 0,2 1-135,-4 0 0,1 1 225,7 7 0,-1 0 0,7-4 0,-27 3 0,0-1 0</inkml:trace>
  <inkml:trace contextRef="#ctx0" brushRef="#br0" timeOffset="675625">21576 11955 7533,'-10'0'809,"-8"0"1,16 0-990,-7 9 270,9 1-540,0 10 270,0-1-45,-4 12 0,0 6-45,3-4 1,-1 4-1072,-3 6 1,-2 4-1,2-4 1206,3-5 0,2-3 90,-1 7 0,2-8-45,1-19 90,15 12 0,-14-14 0,5 10 0</inkml:trace>
  <inkml:trace contextRef="#ctx0" brushRef="#br0" timeOffset="678314">20620 12082 7443,'-10'-5'989,"1"0"-809,9 5-630,0 18 540,-9-5-180,7 10 180,-7 9-90,1-14 180,3 16 0,-1-1-360,-5-13 270,2 23-270,9-43 0,0 0 0,0-4 180,9-32 0,-7 10-345,7-25 435,0 22 0,-7-5-180,15-9 449,-15 2-685,16 2 416,-16 10 0,6 14 180,1 6-180,-7 30 0,7-1 245,-9 26-290,-7 4 0,-3 0-45,3-22 0,1-1-335,-3 25 1,-2-4 334,-6-14 394,15 4-394,-16 2 0,16-13 0,-7-6-539,18-55 359,-7 12 135,2-4 0,1-3 45,4-15 0,1 3 45,-5 1 0,1-2-45,12-10-665,-17 20 1,0 2 844,7 3 0,-8 21 540,0 15-720,-8-1 179,6 36 1,-24-1-180,21 3-577,-12-9 577,17-18 1946,-9-9-2126,7 4 90,-7-8-360,9-6 270,0-6-629,9-29 449,-7-3 90,7-12-897,-9 3 1077,9 17-529,-8 0 1,0 0 1067,7 3-269,-8-13-90,0 32 540,-8 19-360,-12 10-46,5 13 1,0 7-135,-1-8 0,2 0 854,3 4 1,2 3-855,-1 5 0,3-5-809,5-9-1,-7 22 638,18-49-98,1-4 180,1-4 0,7-6 0,-8-5 0</inkml:trace>
  <inkml:trace contextRef="#ctx0" brushRef="#br0" timeOffset="679997">20152 10921 7533,'0'-10'0,"0"4"0,9 2-720,-7 0 900,7-2-270,-9 1 360,0 0 360,0 5-361,0 5-179,8 0-90,-5 14 270,14 14-270,-15 18 0,-2 5 45,9-24 0,-1 0-414,-6 23 1,-1-5 188,7-21 90,-8 8-164,0 3 254,0-8-90,0 0 90,0-18-180,0-8 180,0 7 0,9-20 458,-7-17-458,7 0 354,-1-21-354,-7 14 0,1 1 0,6-13-201,-7 13 1,-2 1 200,1 5 0,0 5 0,0-5 0,0-27 180,9 2-90,-8 15 0,0 1 0,8-7 0,-9 11 90,0 11 0,8-10 220,-5 9-220,14-8-180,-15 22 90,7 1-450,-1 4 360,3 4-90,9 1 90,-9 5 0,6-4 0,-15 2 0,24 2 0,-21 1 0,21 11 0,-24 4 0,6-5-90,-8 28-90,-8-24 180,6 17-90,-33-5 90,28-19-180,-27 5 90,31-14 90,-5-8-269,-1 8 179,7-8 90,-7 3-90,9-4 0,9-4 180,-7 3-90,15-4 629,3 5-179,2 13-360,-3-1-90,-10 8 90,-9 7 90,0 3-315,-7 0 0,-3 2 45,-1-3 0,0 0 90,1-1 0,-2-2-313,-14 6 313,24-13-90,-15-9-360,-3 4-1349,-2-12 1529,3-8 270,10-5 0,9-7 0,0 3 0</inkml:trace>
  <inkml:trace contextRef="#ctx0" brushRef="#br0" timeOffset="680652">20581 11350 7533,'11'5'90,"7"-9"539,10-20-359,4-7-180,-12 4 0,-1-3 135,1-1 0,-3-2-90,-5 2 0,-2 1-1779,-1 2 1,1 2 1373,8-6 91,-16 8 763,7 3-584,-1-33-90,-6 27-104,7-23 104,-9 30 0,0 1 90,0 4 2371,0-3-2371,-17 7-359,-14 18 269,-1 32-1196,15 1 0,1 10 1,3-4 1240,6-7 0,1 1 15,0 3 0,-1 3 0,3-10-60,4-11 0,9-1-360,3 1 1,4-1 449,16-5 0,-12 3 0,-1-1 0,10-16 0</inkml:trace>
  <inkml:trace contextRef="#ctx0" brushRef="#br0" timeOffset="681130">21050 11125 7533,'-9'-24'1349,"-28"8"-1349,20 7 180,-18 14-315,24 22 0,5 5 225,-7 2-450,1 17 0,4 1 180,8-10 225,9-14 0,2-3-135,2-8 270,4-17-180,0-17 90,-4-1-90,16-11 180,-19 5-180,16-17-450,-21 7 360,12-9-809,-17-3 359,0 22 360,0-4 90,-9 20 1,7 8-1,-6 0 90,-1 8 0,7-1 0,-7 7 0,9-4 0</inkml:trace>
  <inkml:trace contextRef="#ctx0" brushRef="#br0" timeOffset="681669">21264 11096 7533,'0'-28'1889,"-8"6"-1709,-3 3-1,0 5 1,2 13 0,1-3-719,-12 35-1,-2 6 360,11-5 0,3 1-1509,-1 16 1599,9-11-180,0-14-180,0 9 360,0-15-90,9 9-90,-7-21-629,24-2 899,-22-4 0,22-4 0,-15-1 0</inkml:trace>
  <inkml:trace contextRef="#ctx0" brushRef="#br0" timeOffset="682207">21537 10803 7533,'-8'-9'180,"-3"7"-90,0 4 89,2 7-89,9 1-270,-8 8 180,5 29-90,-5-17 1,-1 2 44,8-1 0,0 0-325,-4 0 1,1-3 9,4 3 90,-4 2 0,0 2 270,3-5 0,-1 0 0,-2 7 0,0-1 0,4 12 0,0-20 0</inkml:trace>
  <inkml:trace contextRef="#ctx0" brushRef="#br0" timeOffset="682491">21401 11125 7533,'19'-38'1079,"18"3"-1259,-22 9-675,16 6 1,-1 5 494,-21 10-89,43-12 449,-48 13-1416,13 3 1,-17-4 0,0 5 0</inkml:trace>
  <inkml:trace contextRef="#ctx0" brushRef="#br0" timeOffset="682695">21518 11048 7533,'10'42'90,"-1"0"0,8 0 0,3-3-90,-4-12 0,1-3 0,22 14 0,-11-20 0</inkml:trace>
  <inkml:trace contextRef="#ctx0" brushRef="#br0" timeOffset="683519">21849 11223 7533,'0'5'0,"0"0"899,-8 3-989,-3-1-539,0 11 539,2-7 90,9-1 90,0-2-1620,0 2 1530,0-3 0,0 6 0,0-7 0</inkml:trace>
  <inkml:trace contextRef="#ctx0" brushRef="#br0" timeOffset="683686">21849 10998 7533,'11'10'-360,"-2"-5"0,-9-5 0,0-5 1</inkml:trace>
  <inkml:trace contextRef="#ctx0" brushRef="#br0" timeOffset="684124">22006 11213 8432,'19'0'-719,"1"0"-181,8 5 540,-7 0-269,8 9 629,-19-7 0,8 5 0,-7-6 0</inkml:trace>
  <inkml:trace contextRef="#ctx0" brushRef="#br0" timeOffset="684628">22259 11067 7533,'11'26'90,"-2"1"629,-9-16-539,0-2-180,0 0 270,0-8-540,0 8 90,0 14-809,-9 21 899,7-5-642,-7 11 192,9-29 181,0 3 359,0-5 0,0 1 0,0-1 0</inkml:trace>
  <inkml:trace contextRef="#ctx0" brushRef="#br0" timeOffset="685654">21888 12472 7533,'0'15'899,"0"17"-809,-8-9-90,6 10-90,-7-9-539,18 9-811,-7 2 1171,6-7 269,1-7 0,-7-25 0,7-2 0</inkml:trace>
  <inkml:trace contextRef="#ctx0" brushRef="#br0" timeOffset="685777">21888 12277 7533,'-8'18'-1170,"14"-6"1170,-12 7 0,23-10 0,-6 1 0</inkml:trace>
  <inkml:trace contextRef="#ctx0" brushRef="#br0" timeOffset="687959">22669 11838 7533,'11'0'1439,"-3"0"-899,-8 0-271,9 26-179,-7-7-90,16 24-617,-8-5 662,0-3 0,0 4-907,0 0 0,-1 2 862,-3 5 0,-1 1-90,1-10 0,-3-3-89,-12 20 76,4-19 0,-1 4 133,-2-3 0,-2 2 0,0 0-270,1 3 0,0 0 1,-3-4 239,-12 6 0,0-8 0,0 1 0,-2-65 0</inkml:trace>
  <inkml:trace contextRef="#ctx0" brushRef="#br0" timeOffset="688422">23137 12140 7533,'30'6'0,"1"-5"0,1-2 0,5-5 0,-4 2 0,-1-1 0,7-5 0</inkml:trace>
  <inkml:trace contextRef="#ctx0" brushRef="#br0" timeOffset="688640">22981 12609 7533,'41'-11'-90,"0"1"0,-4 1 0,0 0-315,1-1 0,-2 1-400,3-3 1,1 3 0,0 0-1,1-1 1</inkml:trace>
  <inkml:trace contextRef="#ctx0" brushRef="#br0" timeOffset="691236">19352 13390 7533,'11'-6'-360,"-2"2"990,-9 4 269,-9 4-719,7 2 629,-15 42-854,10-12 1,3 4-916,-1 8 1,2 5-1,0-4 870,2 0 0,2-2-453,-1 10 0,2-10 363,7-28-90,0-5 270,-7-4 0,15-5 0,-6-1 0</inkml:trace>
  <inkml:trace contextRef="#ctx0" brushRef="#br0" timeOffset="691473">19547 13390 7623,'-4'43'224,"0"-1"1,2-3-315,-3 4 0,1-6 1,4-21 89,0 2-630,0-7 630,9 12 0,-7-11 0,6 6 0</inkml:trace>
  <inkml:trace contextRef="#ctx0" brushRef="#br0" timeOffset="692092">19782 13712 7533,'8'-33'299,"1"1"1,1-12 0,2-1-165,6-3 0,3-2-75,-8 6 0,0-2 0,0 5 30,2 8 0,0 3-90,-5-7 0,-1 7 90,9 15 0,-16 6-900,7-1 270,-1 18 405,-6 15 1,-2 9 74,6 6 0,1 5 0,-2-1-2066,-4 4 0,0 1 2096,2-8 0,0 1 0,0-7 30,-3-4 860,8-4-1400,3 20 450,0-20-180,-2 12 90,-9-27 1,8-2 179,-5-6 0,14 6 0,-6-2 0</inkml:trace>
  <inkml:trace contextRef="#ctx0" brushRef="#br0" timeOffset="692344">19879 13497 7533,'25'-16'269,"0"-1"1,14-13-90,-11 29-809,9-8-451,4 4 1080,0 0 0,-4-4 0,-17 4 0</inkml:trace>
  <inkml:trace contextRef="#ctx0" brushRef="#br0" timeOffset="692756">20367 13458 7533,'-20'-22'1259,"-17"18"-1259,14 16 180,-6 7-360,21 0 90,-10 31-360,14-9 540,-5 12-90,12-26 0,14-22-1259,2-1 989,12-4-270,-1 0 181,-10-4 359,-3 3 0,-6-12 0,8 2 0</inkml:trace>
  <inkml:trace contextRef="#ctx0" brushRef="#br0" timeOffset="693241">20620 13458 7803,'-28'-6'2158,"-11"19"-2428,15-4 181,-10 18-1,23 14 180,0-15-6021,2 20 5841,9-27 0,0 1 1499,0-5-3298,9 8 2389,2-15-500,26 5 0,-13-13 0,12-5 0,-16 0 0</inkml:trace>
  <inkml:trace contextRef="#ctx0" brushRef="#br0" timeOffset="693769">20718 13614 7533,'0'5'629,"0"0"-179,0-5-540,9 0 270,-7 0 0,15 0-630,3-5 360,1 4-270,8-3 181,-19 4 89,8-4-450,-7-10 450,8 2 180,-8-7-90,-2 14-90,-9-8 90,-9 6 180,-11-11 90,-1 20-180,-7 4 0,8 15-90,9-1-450,11 11-270,20-8 720,-7 6 0,21-15 0,-12-9 0,17-5 0</inkml:trace>
  <inkml:trace contextRef="#ctx0" brushRef="#br0" timeOffset="694401">21108 13477 7533,'0'-5'1619,"0"14"-1259,-9 7-630,7 39 360,-6-10-787,7-16 1,2-1 696,-1 10 29,-5-6 1,1 0-659,2 6 89,-7 13 360,9-42 90,0-15 90,0-8 884,0-1-884,0 0-90,0-15 0,0-2 0,0 1-220,0-1 1,0 1 309,0 7-186,0-22 366,9 20 0,-7-19 45,14 21 0,3 2-45,-4-8-180,3 7 0,1 3 89,-8 6-89,6 10 0,-6 13 0,0 2 90,6 4-180,-15 3 90,15-3 180,-14 22-180,5 13 692,-25-2-872,13-2-270,-22-31 474,23-2-654,-14-12-359,-11 17 989,-5-15 0,-6 11 0,20-19 0,10 0 0</inkml:trace>
  <inkml:trace contextRef="#ctx0" brushRef="#br0" timeOffset="695086">21440 13136 7533,'19'4'2248,"1"6"-1078,8 31-1080,-21-11 0,-1 1-315,3-2 0,-1 0-292,-7 2 0,-2-2 517,1 0-405,0 1 1,0 0-136,0 3 270,0 21 90,0-35 0,0-4-42,0-1-947,0-4 809,0-4 180,0-2 180,-8-8 0,-3-2 0,-9-4 0</inkml:trace>
  <inkml:trace contextRef="#ctx0" brushRef="#br0" timeOffset="695237">21342 13438 7533,'38'13'479,"0"-1"1,-6-3 0,-1-3-480,-1 0 0,-2-3-2476,18-3 1576,-24 0 451,6-4 462,17-6 1,-19-1-1,20-3 1</inkml:trace>
  <inkml:trace contextRef="#ctx0" brushRef="#br0" timeOffset="695686">21869 13126 7533,'-28'13'449,"15"3"-539,4 5 180,11 2 90,16-8-989,-16 26 449,15-16 270,-15 16 90,7-21 0,-9-1 0,0 1 0</inkml:trace>
  <inkml:trace contextRef="#ctx0" brushRef="#br0" timeOffset="695936">22006 13185 7892,'0'20'2879,"0"29"-3419,0-19 450,-1-2 0,2 1-2428,7 5 2518,-6-8 0,16-4 0,-7-7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1T23:48:28.4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17226 11350 7533,'-11'-38'-720,"2"-1"540,1 37 0,6-7 90,-7 5 90,9 2 0,0-2 0,0 4 0,0 4 0,0 2 0</inkml:trace>
  <inkml:trace contextRef="#ctx0" brushRef="#br0" timeOffset="1181">16953 11360 6993,'0'-6'989,"0"2"1170,0 4-2159,9 4 360,1 6-180,1 1-180,7 3 90,-8-9 629,36 17-269,-11-13-360,-7 2 0,0 0-720,2-5 810,-2 2-39,27-2 129,-27 4-90,26 0-90,-26-5-630,4 4 1,1-1 449,6-4 0,-5 5 0,-5-1 0,-18-7 0,24 12-450,-3-11 450,-3 5 0,1-1 270,11-5-225,-9 2 0,-1-2 225,3-5 619,14 3-799,-20-3 0,26-5 0,-17 3-90,-4 1 0,-1 0 230,7-4-140,-8 8-270,6-8 270,-7 8-478,0-7 478,-2 7-180,18-8 270,-11 4-90,12-1 179,-16-2 1,1-1-45,0 3 0,-1 0-180,1-4 0,-1 0 45,-2 3 0,-4 0 90,-5-3-180,25 1 90,-28 3 658,27 2-927,-33 4-1,17 9 90,-15-7 0,4 11 0,-8-8 270,-7 0 0,33 4-360,-3-8 270,9 3-45,0-9 0,-1-2-1394,-1 3 539,3-1 1,-2 2 539,-16 8 360,19 5 0,-39-1 0,14 1 0</inkml:trace>
  <inkml:trace contextRef="#ctx0" brushRef="#br0" timeOffset="278572">19062 4014 24575,'0'25'0,"0"3"0,0 0 0,-2 3 0,1-13 0,-1 9 0,2-14 0,0 5 0,0 1 0,0 6 0,0 12 0,0-8 0,0 5 0,0 5 0,0 3 0,0 8 0,0-10 0,0 2 0,0-12 0,0 8 0,0-15 0,0 3 0,0-5 0,0-3 0,0-5 0,0-12 0,0-14 0,0-2 0,0-1 0,0 6 0</inkml:trace>
  <inkml:trace contextRef="#ctx0" brushRef="#br0" timeOffset="279854">18995 4452 24575,'23'0'0,"6"0"0,4 0 0,-3 0 0,1 0 0,4 0 0,0 0 0,-3 0 0,-3 0 0,-2 0 0,9 0 0,-4 0 0,-3 0 0,-9 0 0,-6 0 0,-8 0 0,4-2 0,-4-1 0,4-3 0,-4 1 0,1 2 0,0-3 0,-1 2 0,-1-3 0,-1 4 0,-3-1 0,1 4 0,-2-2 0</inkml:trace>
  <inkml:trace contextRef="#ctx0" brushRef="#br0" timeOffset="281621">19405 4064 24575,'0'31'0,"0"0"0,0 3 0,0 0 0,0 18 0,3-1 0,-2-28 0,5-1 0,-3-4 0,1-3 0,1 5 0,0 3 0,-1-4 0,1 1 0,-3-11 0,-2-3 0,3 1 0,-3-3 0,2-1 0,-2 1 0,5-1 0,-4 4 0,3-2 0,-3 2 0,1-2 0,-2 0 0,0-1 0,0 1 0,0 0 0,0-1 0,0 1 0,0 0 0,0 0 0,0 0 0,0-1 0,0 1 0,0 2 0,0 0 0,0 1 0,2-1 0,-1-2 0,1 0 0,0 0 0,-1 0 0,1-1 0,0 1 0,-1 0 0,1 0 0,-2 2 0,2-4 0,-1 3 0,3-5 0,-4 1 0,3-2 0</inkml:trace>
  <inkml:trace contextRef="#ctx0" brushRef="#br0" timeOffset="286554">20824 3266 24575,'0'26'0,"0"10"0,0-10 0,0 11 0,0-16 0,0 1 0,0-3 0,0-5 0,2 5 0,-1 5 0,3-7 0,-3 1 0,4-10 0,-5 0 0,2-1 0,1-2 0,-3 0 0,2 0 0,-2 0 0,3 2 0,-3 1 0,3 0 0,-3 4 0,0-6 0,0 6 0,0-5 0,0 3 0,0-2 0,0-1 0,0-4 0,0-1 0</inkml:trace>
  <inkml:trace contextRef="#ctx0" brushRef="#br0" timeOffset="287985">20827 3530 24575,'48'0'0,"0"0"0,-14 0 0,-3 0 0,-9 0 0,-2 0 0,-2 0 0,-3 0 0,-2 0 0,-8 0 0,0 0 0,-3 0 0</inkml:trace>
  <inkml:trace contextRef="#ctx0" brushRef="#br0" timeOffset="289355">21120 3246 24575,'0'18'0,"0"6"0,0 16 0,0-6 0,0 1 0,0-13 0,0 1 0,0 5 0,3-6 0,-3 1 0,5-8 0,-4-3 0,4 3 0,-5-7 0,3-1 0,-3 0 0,0 1 0,2 2 0,-2 5 0,3-6 0,-3 2 0,0-8 0,0-1 0</inkml:trace>
  <inkml:trace contextRef="#ctx0" brushRef="#br0" timeOffset="291673">21410 3174 24575,'0'14'0,"0"2"0,0 9 0,-2 1 0,1-4 0,-4 0 0,4-7 0,-4 3 0,4 0 0,-4 6 0,2-5 0,-3 6 0,1-9 0,2 0 0,0 0 0,3-4 0,-2 4 0,1-7 0,-1 6 0,2-3 0,0 4 0,0-5 0,0-3 0,0 0 0,0-3 0,0 3 0,0-3 0,0 0 0,0 0 0,0 0 0,0 2 0,2 6 0,1-7 0,4 8 0,-1-13 0,1 5 0,-2-3 0,2 2 0,4-2 0,-2 1 0,5-1 0,-8 0 0,9-1 0,-6-2 0,1 0 0,-2 0 0,-3 0 0,0 0 0,3 0 0,-3 0 0,3 0 0,0 0 0,4 0 0,-3 0 0,3 0 0,-5 0 0,-2 0 0,2 0 0,-2 0 0,0 0 0,-2 0 0,-1 0 0</inkml:trace>
  <inkml:trace contextRef="#ctx0" brushRef="#br0" timeOffset="294825">21641 3245 24575,'3'33'0,"0"-12"0,0 7 0,5-8 0,-1 7 0,2-2 0,0 2 0,0 3 0,-2-9 0,2 9 0,0-7 0,-5-6 0,6 12 0,-9-15 0,6 5 0,-6-9 0,1-5 0,-2 3 0,2-1 0,-1-2 0,1 3 0,-2-4 0,0 1 0,2-2 0,-1-3 0,1-16 0,-2 0 0,-3-20 0,2 17 0,-1-3 0,2 7 0,0 5 0,0-6 0,0-3 0,0 6 0,0-10 0,0 13 0,0-8 0,0 7 0,0 0 0,0-2 0,0 7 0,0-4 0,2 5 0,-2-3 0,5 4 0,-5-1 0,5 0 0,-5-2 0,2 1 0,1-3 0,-3 4 0,2-3 0,-2 1 0,0 1 0,2-1 0,-1 2 0,1-2 0,1 3 0,-1-3 0,6 7 0,-3-2 0,2 2 0,1 0 0,-3 0 0,3 0 0,-3 0 0,0 0 0,2 0 0,1 2 0,2 3 0,-2-2 0,0 6 0,-1 1 0,-1 1 0,-1 1 0,-1-2 0,1 4 0,1-4 0,1 8 0,-4-10 0,-1 2 0,-2-2 0,0-1 0,0-2 0,0 2 0,0-2 0,0 3 0,0 0 0,0-1 0,-2 3 0,-1-3 0,-2 1 0,0-1 0,-4-2 0,3-2 0,-4 1 0,5-1 0,-2 0 0,1 1 0,-1-3 0,0 1 0,-1 0 0,-2-1 0,2 1 0,0 0 0,3-1 0,2 3 0,-1-3 0,1 1 0,-2 0 0,1-1 0,-1 1 0,-2-2 0,0 0 0,1 0 0,2 0 0</inkml:trace>
  <inkml:trace contextRef="#ctx0" brushRef="#br0" timeOffset="297058">21953 3490 24575,'0'24'0,"0"-1"0,0-9 0,0-2 0,0-2 0,0-4 0,0 2 0,0-1 0,0-1 0,0 4 0,0 0 0,0 0 0,0 0 0,0-2 0,0-1 0,0-1 0,0 3 0,0-1 0,0-1 0,0 3 0,0-5 0,0 2 0,0 1 0,0-1 0,0 1 0,0-1 0,0-2 0,0 0 0,0 0 0,0-4 0,0-18 0,0-17 0,0 6 0,0-6 0,0 29 0,0-8 0,0 7 0,0-5 0,0 6 0,2 0 0,1-2 0,0 1 0,1-1 0,-3 2 0,3 2 0,-1-1 0,1 3 0,-1-3 0,1 4 0,-1-2 0,4 2 0,3 0 0,-2 0 0,1 0 0,-2 0 0,3 0 0,-1 0 0,0 0 0,-1 0 0,-3 0 0,3 0 0,-1 0 0,-1 0 0,1 0 0,-2 2 0,-2 1 0,1 2 0,-3 0 0,3-3 0,-1 1 0,2-1 0,0-2 0,0 3 0,-2-3 0,-1 0 0</inkml:trace>
  <inkml:trace contextRef="#ctx0" brushRef="#br0" timeOffset="301109">22259 3621 7083,'-11'10'540,"3"-1"-360,8-3 89,0-2 1,0 0-180,0-2 540,26-2-360,-3-6-180,8 1-270,-5-4 360,-15 4-90,0-5 0,6 0-90,2-8-90,-6 6 0,13-2-180,-23 5-90,5-9 90,-8 4 270,0-8 0,0 12-90,0 0 0,-8 5 0,-12-8 0,-2 6 0,3-2 90,10 4-90,1 5 90,5 31 90,-5 2-90,7 3 0,2 0 90,-1 3-90,0 5 0,0-33 0,8 3-90,-5-4 90,31 4-989,-1-12 629,8-3 82,-4-10 0,-9-7 1,2 3-1</inkml:trace>
  <inkml:trace contextRef="#ctx0" brushRef="#br0" timeOffset="301727">22805 3475 7533,'-10'-6'-1260,"-8"2"2520,-1-1-271,-3 17-719,3-4-90,1 38-270,16-9 90,-7 17 90,27-2 180,-5-20-270,15 1 90,-9-23 0,1-6-90,17-39-90,-13 18-862,-5-6 1,-2 0 1040,-6 4-1378,7-1 749,-16 1 540,15-18 0,-15 13 0,7-13 0</inkml:trace>
  <inkml:trace contextRef="#ctx0" brushRef="#br0" timeOffset="302805">23157 3103 7533,'15'38'869,"0"-1"1,8 11-1,-1-8-6349,-6-19 5480,3 17 0,-4 9-359,-14 2 0,-8 6-1,2-16 0,-2 5 1,0-1-1,-2-1 297,-5 2 0,0-1 0,-2-2 1,-4 15-1,-1-12 0,-5-22 0</inkml:trace>
  <inkml:trace contextRef="#ctx0" brushRef="#br0" timeOffset="315891">22123 3221 7533,'0'5'-1709,"0"-1"1979,0-4-1,8 0-269,-6 0 450,16 0-270,-16-4-90,15-1 630,-6-18-541,0 6-89,6-7-90,-15 10 90,7 4 0,-9-4 180,0-23 0,-9-10-180,7 5-90,-6 6 0,-1 26 0,-11-12 90,-1 9-90,1-10 90,3 13-90,15 1 90,-33-6 90,11 0-90,-15-9 0,11 8-90,17-3 90,-6 10-90,6-1 179,-17-17-179,15-5-359,-13-3-709,24 6 889,-16 11-631,7-1-45,-20-3 1,-9 1 854,-2 6 0,-1 1 0,1-5 0,0 1-405,0 10 0,4 2 1305,-10-8-810,22 7 450,-17-1-271,32 3 1,-9 4 1427,-8-3-887,-11 4-630,-2 0-270,2 0 180,19 4-90,3-3-90,-20 12-360,2-2 450,-6-4 0,0 1 0,4 6-180,5-9 0,1 0 180,1 5-1058,0-5 1058,2 4 0,8-8 0,-17 8 0,-13-3 45,20-2 0,0 1-1732,-20 1 1597,13 2 180,17-7-90,-8 4-180,-19-1 180,12-3 0,-19 3 594,6 1-639,18-5 0,-1 1 45,-21 3-114,-2-4 24,41 0 135,-17 2 0,-1 1-45,12-2 1835,-35 3-1835,34 0 0,9-3-90,-32 8 90,34-4-135,-27 4 0,-6 1 45,14 6 90,-5-6 0,1 0-747,10 0 837,-4-2-180,7-2 0,-20 8 180,6-8-90,-12 7 0,14-7-180,-16 8 90,14-4 90,-4 0 0,18-6-90,-1-4 998,-25 5-908,10-4 45,-2 3 0,1 1-45,1-4 180,-2 3-180,20-4 0,-20 0 0,2 0 90,-13 0-90,12 4 0,8-3 0,-1-1 0,-25 5 0,24-5 0,2 0 0,-9 0-90,-9 0 0,11 0 0,-12 0 90,1 0-90,-4 0 90,7 0-90,-2 0 180,34 0-90,-33-9 0,27 7 0,-29-11 0,36 12 0,-8-8 180,7 8 89,-25-8-89,-6 4-135,5 2 0,-1 1 45,-8-3-135,5 8 0,2 3-45,13 0-807,-20 4 897,27-6-90,-1 1 0,-17 0 90,14 1 0,-6-2-90,3-4 90,13 0 180,-6 0-90,2 0 90,6 0-180,-9 0 717,1 0-717,-9 4 90,6-3-270,2 4 180,12-1 0,8-3 0,0 3-90,0-4 90,-9 0-89,7 0 178,-7 5-178,0 0 89,-1 10 89,-10 13-89,9-10 90,3 5-90,8-10 0,0-7 0,0 8 90,0-8-90,0 2 0,0-2-90,0 4 180,0 0-90,-9 0 0,7-5 0,-16 12 0,16-9 0,-6 6 0,-1-6 0,-2 2 0,-17 5 0,6 0 0,3-5 0,10-6 90,0 5 90,-10 2 0,-3 0-180,-15 7 0,24-16 180,-30 19-540,10 0 180,-8 14 90,4-5-151,18-2 241,-1-13 0,1 4-179,-9 13 268,15-8 1,-4-2 0,-1 2 0,-4 10-90,-1 1 0,-1 1 0,-9 6 0,15-12 0,-1-1 90,-9 8 241,6-9-421,3 10 90,10-23 0,9-2 0,0-12 90,0 3-180,0 1 90,0 0-90,-8 0-90,5 0 180,-5-5-449,8-5 359,8-4-90,3-19 270,9 0 0,8-14 90,-15 20-270,4-5 90,-17 21-180,0-3 0,0 9-90,0 0 90,-26 18 0,11 3 0,-22 18 180,26-13-270,3 6-89,8-12 359,0 5 0,0-5 0,0-6 0,0-5 0,0 6 0,0-5 0,0 1 0,0-3 0,0-7 0,8 4 0,3-5 0</inkml:trace>
  <inkml:trace contextRef="#ctx0" brushRef="#br0" timeOffset="316504">16563 3513 6543,'0'29'630,"17"18"-630,-4-12 180,15 11-90,-8-22 45,2-5 0,1-1-135,3 6 269,16-6 1,5-4-135,-19-10 0,0-3 90,25-2 0,-1-2-405,2-4-315,-9-1 1,-1-2-406,-8-5 505,-7 10 0,-1-1 1,0-11-1,-9 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1T23:52:44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11081 8816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1T22:47:19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6184 9281 6183,'11'0'-179,"-2"-5"89,-9-4 270,8-2-1,-5 1-89,5 1 270,-8 8 1439,-8-3-1439,5 4 180,-5 0-360,8 0-1,8 4 1,-5-3-270,14 4 180,-15-1 0,15-3-360,20 3 450,-8-1 0,3-1-90,12 0 0,1 1-1876,-4 2 0,-2 0 1831,-5 0 0,-1 0-225,8 2 0,1 0-635,-6 1 0,1-1 860,4 1 0,-2-1-135,-9-2 0,-3 0 90,1 4-93,13-6 1,7-1-43,-4 1 0,1-1-45,6 1 0,0-1-45,-10-2 0,-2 0-450,-10 0 1,-2 0 674,10 0 0,17-5 0,-34 0 0</inkml:trace>
  <inkml:trace contextRef="#ctx0" brushRef="#br0" timeOffset="514">6204 9300 7533,'26'-14'1574,"21"11"0,8 4-1484,-18-3 0,1 1-30,0 2 0,2 2 0,2 3-1230,10 5 1,3 4 0,-2-1-1010,-7-4 0,-2 0 0,3 0 2089,-4 0 0,4 0 0,-2 0 0,-3-1 90,-3-2 0,-2-1 0,-2-2 0,12-3 0,-3-2 0,-15 1 0,0 0 0,18 0 0,0 0 0</inkml:trace>
  <inkml:trace contextRef="#ctx0" brushRef="#br0" timeOffset="995">6340 9515 7533,'48'-3'143,"-1"1"1,0-1 0,1 0 0,-1 0 0,0 1 0,2-1 0,0 0 0,-2 0 0,-1 1 0,-3 0-144,13 0 0,-4 0 0,-6 1 0,-6 1 0,0-1 0,9 0 0,-1 0 0,1-1 0</inkml:trace>
  <inkml:trace contextRef="#ctx0" brushRef="#br0" timeOffset="7369">15548 8315 7623,'0'-6'899,"0"-7"-89,-17-6-630,13 6-990,-22-9 450,23 16-449,-31-16 539,19 13 90,-22-13 0,17 21 630,-25-7-450,27 2 90,-25 1 359,23-4 271,-10-1-630,8 4 540,-4-7-360,24 12-1,-15-8-269,6 4 90,-8-1-629,8 2 359,-7 4-540,16 13 540,-6 3 180,-1 5-180,7 2 270,-7-8 0,9 4-270,-9 14 405,1 4 0,-3 5-225,-4-2 0,0 1-473,2-3 0,0 3 0,-1-5 563,-1-1 0,0-4-90,0-1 0,2-4 0,2-2 90,-6 26-450,6-11 180,0 10-632,11-21 632,2-13 270,7-5-180,-9 25 0,0-14 0,0 20 1834,0-22-1879,8 12 0,1 1 135,-4 3-455,8-2 1,0-2 454,-11-7-18,24 21 18,-13-19 0,15 20-90,9-14 180,-5 9-45,4-10 0,2 1-90,-15-8 0,0-1-815,10 2 1,-1-3 859,-2-3 375,15 0-600,-12-11 0,2-1 180,6-1 0,0-1-350,-5 0 0,0-1 350,-3-4 0,-4 0 45,2 0 45,5-6 0,1-1-45,2 3 134,-4-5 1,2-4 264,1-2 1,-2-6-220,-7-10 0,0-3-180,11 0 0,-4 0-530,-15-2 1,-5 1 619,3-4-180,-8 5 128,-1 4 0,-2-4-128,-6-10 0,-2-2 90,4 5 0,0 1 22,-2-6 0,-4 5 67,-6 2-268,6 0 8,-7 0-9,0-8 0,1-1 180,6 19 0,-1 0 877,-10-20 1,0 2-878,11 8-90,-22-9 0,-4 1 180,9 7-120,0 9 0,-4-4 0,2 8 30,-10 5 0,10 5 0,-5 2-13,-9 4 0,-7 4 1,-1 0 12,-1-1 0,-2 2 0,0-1-270,1 0 0,0 1 0,1 1 122,2 2 1,2 2-1,4-1 1,6-2 0,2 0-1,-7 1 1,1 0 0</inkml:trace>
  <inkml:trace contextRef="#ctx0" brushRef="#br0" timeOffset="11995">18123 9447 7533,'11'-4'-1529,"-2"-6"1708,-9-1-179,0 1 0,0 5 0,0 5 0,-17 14 0,4-7 0,-16 12 0</inkml:trace>
  <inkml:trace contextRef="#ctx0" brushRef="#br0" timeOffset="13331">17324 9271 7533,'19'-14'359,"27"-10"-89,-29 7-1715,26-2 1535,-23 15 0,10 4-240,4 0 0,9 0 0,-3 0-30,-2 0 0,0 0 120,3 0 0,4-1 0,-1 2 120,-5 1 0,-2 1 0,-2 1-60,0-1 0,-1 0 0,14 4 0,-3 0 0,3 3 0</inkml:trace>
  <inkml:trace contextRef="#ctx0" brushRef="#br0" timeOffset="30893">5970 11721 6183,'0'5'-269,"0"-1"538,0-4-269,0 5 0,0-4 90,0 3-90,0 0 630,43 6-540,-24 1-90,7-3 0,3-1 180,7 2 0,14-3-180,-12-4 0,2 0-45,1-2 0,-1 0-1113,-9 0 1,-2 0 977,17 0 1,-27 0 179,27 0 0,-20 0 0,19 0 0</inkml:trace>
  <inkml:trace contextRef="#ctx0" brushRef="#br0" timeOffset="31270">6106 11867 7533,'9'-18'494,"22"1"1,9 0-945,-1 0 1,0 1 314,7 1 0,-1 1-677,-2 4 0,-5 3 812,-6 6 0,16-4 0,-18 5 0,7 5 0,-7 0 0</inkml:trace>
  <inkml:trace contextRef="#ctx0" brushRef="#br0" timeOffset="38247">7335 11643 7533,'-32'0'-1619,"-3"0"1529,33-5 90,-16 0 0,16-5 0,-6-4 0,8-1 0</inkml:trace>
  <inkml:trace contextRef="#ctx0" brushRef="#br0" timeOffset="38529">7238 11574 7533,'10'10'-1439,"-1"0"1439,-9-5 0,0-1 89,0-4 91,9 0-180,-7 0 90,50 0-90,-32-4-742,10 2 0,2-1 742,-1-7-180,-1 0 180,7 0 0,11-4 0,-14 4 0,12-4 0</inkml:trace>
  <inkml:trace contextRef="#ctx0" brushRef="#br0" timeOffset="80984">14592 10803 6903,'-8'-5'1619,"5"1"-1169,-5 4 629,8-5-809,0 4-270,-9 6 180,-2 10-270,-5 12 0,-4 10 0,2-3 0,4-6 0,0 1 17,-3 6 0,-2 5 1,1-2-288,-6 6 0,2-4-512,9-14 0,0 1 872,-10 19 0,1-1-989,2 2-72,14-18 1,1-1 1060,-3-1 0,8-9 0,0-24 0</inkml:trace>
  <inkml:trace contextRef="#ctx0" brushRef="#br0" timeOffset="81395">14690 10745 7533,'-33'40'203,"0"0"1,0 0 0,1 0 0,-1 0 0,0 1 0,0-1 0,-5 5 0,-1 1 0,2-2-1,4-3 1,7-5 0,-1 9 0,8-10 0,0-3 0</inkml:trace>
  <inkml:trace contextRef="#ctx0" brushRef="#br0" timeOffset="84028">15139 10823 7533,'-11'-10'-540,"2"5"720,9 0 629,-9 1-449,7 3 90,-6-3-270,8 4 0,0 0 449,0 25-509,2 8 0,1 7 0,0-2-75,-2-4 0,0 1-326,2 8 1,1 4 0,-2-6 190,-1-11 0,-2-3 45,-3 1 0,-1 0 90,4 4 0,0-1-3193,1 14 3148,2-20 0,7-16 0,-9-15 0</inkml:trace>
  <inkml:trace contextRef="#ctx0" brushRef="#br0" timeOffset="84748">15373 11145 7533,'0'-14'2248,"0"7"-2158,0 3-180,-9 35 0,8 0 1,0 2-181,-8 15 90,9 5 90,0-49 90,9-4 360,19-26-270,-4 15 269,13-11-359,-26 23 0,-3 4 90,-8 4-90,0-4-719,0 23 269,0-14 270,0 13-90,0-13 270,0-3 0,9 3 0,2-4 0,8-1 0</inkml:trace>
  <inkml:trace contextRef="#ctx0" brushRef="#br0" timeOffset="85531">15802 11213 7533,'0'-14'-360,"0"8"630,0-3-90,-9 9 539,-2 0-269,0 4-90,-15 6-90,13 5-90,-6 5-360,2-1 0,14-4 270,-14 30-90,15-24 0,-7 21 0,9-32 899,0-6-719,9-17-90,-7 1-270,7-12-45,7-19 0,2-7 90,-5 6 1,0-2-813,3 2 0,1-2 1,-2 3 631,-4 2 0,-2 4-315,-1-12 473,-16 32 0,6-1 0,-7 8 0</inkml:trace>
  <inkml:trace contextRef="#ctx0" brushRef="#br0" timeOffset="87515">16036 11379 7533,'-11'6'989,"2"-6"-809,9-2 90,-8-2 180,6 4 269,-7-4-539,18 3 180,-7-4 0,6 5-180,-8-4 449,26-6-449,-2-5-270,24-5 270,-26 5-450,-5 1 90,-8 4-179,2-12-271,-1-4 450,-1 0 180,-18 3-90,-1 17 90,-1-2-180,-7 6-899,-19 2 719,-6 23 360,18-10 0,0 1 0,-12 26 180,27 6-270,18-18 90,5 1-180,15-16 0,-8-12 180,18-6 0,4-3 0,1-5 0,3-2 0,0 1 0</inkml:trace>
  <inkml:trace contextRef="#ctx0" brushRef="#br0" timeOffset="88333">16504 11145 7533,'-9'-15'1709,"7"5"-1080,-6 6-179,-7 38 0,4 14-630,4-10-30,-4 7 0,-3 10 0,4-8 120,8 4-630,-2-6 1,0-4 539,4-18-629,0 3 1348,0-29-269,0-7-270,0-6 135,-1-13 0,2-5 180,7 4 0,1 0-135,-3-8 0,1 1-135,7 12 0,0 2 494,-3-12-89,6 13-540,-15-3 0,7 7 270,0 8 270,36-13-360,-16 14-90,16-8-90,-10 34 180,-20-8-270,13 14 0,-19 0 180,-9-10 90,-9 31-270,-10-25 0,-3 14-270,-6-19 180,8-8 1,-17 3-991,-4-8 541,0 3-91,-5-8 450,25 3 360,-7-13 0,17 3 0,2-8 0</inkml:trace>
  <inkml:trace contextRef="#ctx0" brushRef="#br0" timeOffset="89348">16914 11320 7623,'-11'0'1799,"2"0"-1889,9 0 360,0 5-270,9-4 89,-7 4 1,15-5 90,-14 0-270,14 0 360,3-14-180,1 7 0,7-16-3302,-8 12 3302,-1-7 0,1-2-270,-1-31-270,-16 11 90,-14 5 181,-20 24-1,10 30 180,-14 0-180,13 28 270,10-15 0,3 1-135,2-3 0,5-1 1497,13 22-1812,0-33 180,6-12-1349,37-2 1079,-15-8 450,-6 2 0,-1-2 0,-4-6 0,-8 1 0</inkml:trace>
  <inkml:trace contextRef="#ctx0" brushRef="#br0" timeOffset="89830">17324 11125 7533,'10'21'989,"-1"33"-989,-8-22 0,-2 1-90,-3 2 0,-1-3-2133,3 1 2223,-6-19 232,8 0-412,0-7 362,0 1-452,0-12 720,8-10 270,3-37-91,17 5-584,-17 19 0,0 1 45,8-5 1360,-1 72-2440,-25-7 900,11-5 0,-1 1-1079,-12 6 629,9-26 90,0-5 271,0 0 179,9-1 0,-7-3 0,7 3 0</inkml:trace>
  <inkml:trace contextRef="#ctx0" brushRef="#br0" timeOffset="90512">17831 11242 7533,'-31'-35'2158,"3"6"-1978,17 19 0,3 6 90,8 4-180,0 0-270,-9 9 180,-2 2 180,0 9-270,-6 21 180,6 1-2866,0 8 2686,3-8 1,8-17 89,17 12 539,13-40-449,3-19-90,-5-23 135,-18 0 0,-3 0-2637,4-2 2412,-5 12 0,-1 0-90,4-4-346,-8-3 1,-2-2 75,1-12-135,-4 17 1,-1 3 314,3 14 1774,-7 17-1504,1 10 0,5 0 0,-5 5 0</inkml:trace>
  <inkml:trace contextRef="#ctx0" brushRef="#br0" timeOffset="91147">17948 11350 7533,'11'16'1799,"6"1"-1529,-6-11-91,0-1 1,6 4-90,-15-8 540,33-1-630,-20-5 180,22-9 0,-26 3-270,6-8 90,-15 9-180,7-22 360,-9-12-90,-9 4-90,7 4 0,-50 31-180,32 15 90,-34 1 90,43 7 0,3-3-360,8 40 360,8-23-90,-4-3 0,3-2 90,21-4-360,0-12 1,1-2 89,16 2-1288,-11-4 0,-3-1 748,0-5 810,-3 3 0,-9-4 0,1 0 0</inkml:trace>
  <inkml:trace contextRef="#ctx0" brushRef="#br0" timeOffset="91597">18338 11252 7533,'9'-28'1439,"-7"15"-1079,6-4-90,-8 17 989,9 0-809,-7 8-1,7 21-539,-8-2 0,-2 4-45,1 9 1,0 0 89,0-7 0,0-3 45,0 20-1530,0-27 991,0-15 449,0 0 270,0-22-90,9-24 269,1 9-179,1-12 450,15 4-270,-4 0-360,0 1 450,4 9-181,-24 21-179,15 19-360,-15 27-764,-1-9 0,-2 2 809,1-3 0,-2-2 225,-6 14 0,8-28 0,0-14 0</inkml:trace>
  <inkml:trace contextRef="#ctx0" brushRef="#br0" timeOffset="92218">18865 10901 7533,'0'-36'1619,"0"12"-1350,0 47 1,1 26 0,-2-4-90,-4-12 0,1 1-443,3 17 0,1 8 1,-1-5-8,-3-7 0,-1-4-1214,0 12 0,1-2 1484,4-16 0,-2-2 0,-5 7 0,-3-8 0,-1-14 0</inkml:trace>
  <inkml:trace contextRef="#ctx0" brushRef="#br0" timeOffset="92445">18650 11194 7533,'0'15'2248,"35"3"-2638,-2-12 1,8-4-1,-3 1 165,-3 2 0,0 0-1722,3-3 1,4-1-1,-7 0 1857,2-1-180,-14 0 1,14-4 0,-17-2 0</inkml:trace>
  <inkml:trace contextRef="#ctx0" brushRef="#br0" timeOffset="93411">19665 11252 7533,'0'6'-360,"8"-2"990,3-8-541,0 2 1,6-2 90,-15 0 180,7 3 450,-9-8-451,-9 8-179,7-3 0,-15 8 540,6 6-270,-8 1-271,-1 3-89,1 0 0,-1-4-90,0 9-180,1 27-269,8-2 224,3-8 0,7 0 180,23-6 0,8-6 45,18 3 45,-8-15 0,-2-8-45,1-18-90,-11-11 0,-4-4 90,-6-5 0,1 4 0,-2 1 0,-8 5 0,-9 4-90,0 5 90,-35-21-180,6 26 0,-2 1 90,3-8 0,-1 1-1359,-3 10 1,2 2 1358,1 0-1448,-18 4 1268,21 0 91,-18 0 179,42 0 0,-7 0 0,9 0 0</inkml:trace>
  <inkml:trace contextRef="#ctx0" brushRef="#br0" timeOffset="94445">20211 11672 7533,'21'-10'-180,"5"-13"809,-6-20-539,2 8 180,-3-6 0,-2 23 314,-3-12 1,1-3-495,8-3-229,-4 0 0,-1-1 498,11-9-629,-14 10 1,0-1 269,-4 9 0,0 0-45,3-10 0,-2 3 135,-10 9-90,15-7 90,-15 13 180,7-21-181,-18 17 294,-2-22-293,-8 25 0,-1-3 90,1 18-90,8 12-90,-6 9 90,15 4-450,-11 27 0,0 6 270,8 0 54,-3-18 1,-2 5-1,2 2-414,6 5 0,2 2 1,0-2-150,-4 1 1,-1 3 260,3-1 1,-1 7 0,1-1-1,1-8 203,0-3 1,-1-2 134,-1 2 0,-2 3 0,-4-8 0,-5-12 0,0-4 0,-1 30 0,-20-30 0,16-27 0,6-7 0,-22-22 0,22 2-180,-6-14 0,1-6 315,10 15 0,3-1 674,-2-17 1,5 3-451,13 5-89,20 31 0,10 8-135,9 6 0,2 3-811,-8-1 1,1-2 90,11 1 0,-6-5 46,-18-9 359,16-1 180,-9 0 0,0-4 0,0 4 0</inkml:trace>
  <inkml:trace contextRef="#ctx0" brushRef="#br0" timeOffset="95493">21479 10881 6723,'0'-14'1169,"8"8"-719,-5-7 720,5-1-811,-8 2 811,0-7-541,0 10-539,0 7 0,9 12 0,-7 11-90,7 8 270,-9 18-270,0-19 0,0 3-485,0 10 0,0 2 350,-3 1 1,-3 1 134,-3 1 0,-1 0-180,0-2 0,-2 4-128,0-2 1,-4 7 0,2 0 0,2-8 0,3-4 0,0-1 0,-2 9 0,-1 0 0,1 0 0</inkml:trace>
  <inkml:trace contextRef="#ctx0" brushRef="#br0" timeOffset="95879">21264 11145 7533,'20'5'1259,"8"-1"-2487,18-7 1,14-4 0,-6 0 1137,-14 3 1,1-1 111,0 1 1,7-1-1,-2 0 1,-10 1-1110,3 0 1087,6 4 0,-12-5 0,14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1T22:55:11.3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16816 6110 7533,'20'-5'-1350,"8"-4"2070,11-7-630,-6 1-180,-2 8 0,0 0 270,4-3-270,-2 7 0,-1 1-90,1-3 0,-5 5-90,-2 5 1,-22 5 269,13 0 0,-17 5 0,0-6 0,0 1 0</inkml:trace>
  <inkml:trace contextRef="#ctx0" brushRef="#br0" timeOffset="384">16426 6285 7533,'36'-17'89,"0"0"1,0 0 0,1 0 0,1-1 0,2 2-225,3 3 0,3 1 0,1 1 1,-5-1-1753,-5 1 0,-2 0 0,2 0 1774,2 1 1,3-1 0,1 1 0,-5 0-113,11-4 0,-3 0-4,4-2 1,2 1 228,-10 4 0,2-1 0,-4 1 0,3-4 0,-4 0 0,-2 4 0,0-1 0</inkml:trace>
  <inkml:trace contextRef="#ctx0" brushRef="#br0" timeOffset="2996">16855 5934 7803,'11'-10'0,"6"1"-5751,3-1 5751,-7 0-1077,13 0 1167,-15 4 1839,0 33-1986,-8 3 1,0 15 0,-2 11 0,0 7 0,-1 2-1,0-3 1,0-5 0,0-11-405,1 4 1,-1-8 0,-1 9 450,1-9 0,-1 10 0,1 5 0,-1 4 0,-1 0 0,0-2 0,0-6 0,-2-9 0,-1-11-125,-5-3 0,-2-6 0,-7 19 0,-9 9 534,4-16 0,-6 7 0,-4 4 1,-3 2-1,1-1 0,2-4 1,5-5-468,2-1 1,4-6-1,-1 0 1,-3 5 39,-1-1 1,-5 5 0,-2 3 0,0 0 0,2-3-1,4-6 1,7-8 27,-15 11 2093,18-27-2363,-1 4 90,-17 12 0,22-14 180,-20 10 2770,25-9-2860,-1-7 253,2 1-433,9-12 630,0-1-540,0-5-270,0 0 270,9 5 180,-7-8 0,7 2 0,-9-9 0</inkml:trace>
  <inkml:trace contextRef="#ctx0" brushRef="#br0" timeOffset="6844">16153 9115 7533,'0'-6'270,"0"-7"-360,9 20 359,-7 25-369,7 4 145,-8-9 0,-2 3 90,-4 12 0,1 1-90,3-6 0,0 3-1250,-4 7 1,-3 5 0,3-4 1249,5-8 0,-2-2-45,-6 7 0,-1-5-360,-2-2-269,-9-10 269,10-18 270,1-13 231,9-25-96,0-4 0,0-4 45,0 6 0,0-2 0,3-18 0,3 0-90,-1 19 0,0 1 1831,4-12 0,2-2-1697,2-3 1,2-1 225,4-1 0,1 0-567,-7 13 1,1 0 0,0 4 340,5 3 1,1 2 180,6-10 0,3 2-810,0 8 1,2 9 494,1 17 0,-1 5-90,17-5-295,-40 28 1,-8 4 474,-2-11 90,-15 4-180,0 3 0,-3 1-45,-5-2 0,-2-2 90,1 5 0,0-4 1137,-19 3-3430,-1-20 2248,11-7 0,-12-5 0,18-7 0</inkml:trace>
  <inkml:trace contextRef="#ctx0" brushRef="#br0" timeOffset="8324">16758 9056 7533,'0'47'-180,"0"-6"90,0-21-270,0 34 225,-4-24 0,-1 3-90,0 19 0,-1 2-250,1-16 1,-1-2 474,1-2 0,2-3 0,3-7 0,0-15 0,0-9 0,0-5 0</inkml:trace>
  <inkml:trace contextRef="#ctx0" brushRef="#br0" timeOffset="8451">16738 8725 8612,'0'31'-518,"0"0"1,0-16 0,0 5 0</inkml:trace>
  <inkml:trace contextRef="#ctx0" brushRef="#br0" timeOffset="9165">17070 9428 7533,'0'15'1889,"35"-6"-1709,-18-4 89,28-5-1258,-25 0 719,-9 8-90,-20 47 450,-13-8 225,-1 2 0,-1 0 134,7-20 1,1-1-135,1 4 0,2-2-225,4 0-180,18-7 90,-7-18-630,50 0-179,-15-5 328,-8-2 1,1-1-1139,15 2 1619,-23-7 0,6 2 0,-8-4 0</inkml:trace>
  <inkml:trace contextRef="#ctx0" brushRef="#br0" timeOffset="11649">17519 9291 7173,'17'5'-180,"22"8"360,4-11-180,7 3 0,0-1-270,-9-4-2069,1-2 0,-4 0 2249,-16 1 1311,6-8-1221,0 8 0,3-8 0,8 4 0</inkml:trace>
  <inkml:trace contextRef="#ctx0" brushRef="#br0" timeOffset="12077">17889 8988 7533,'-32'-34'90,"6"9"-90,34 35 180,21 17-91,3 5-179,1-8 1,-1 1 89,-6 10-2560,17-2 2650,-40-14-198,23 23 288,-22-17-180,13 20 90,-17-24 0,0 7 45,0 1 0,0 2-45,0 7-90,0-6 0,0 0-90,0-3 180,0 0 0,0 0-810,0 9-629,-8-15 1349,-21-9 0,6-16 0,-23-16 0,16 3 0</inkml:trace>
  <inkml:trace contextRef="#ctx0" brushRef="#br0" timeOffset="13737">18845 9047 7533,'0'-6'-90,"0"-2"270,0 6 629,-9-10-809,7 9 360,-6 16-270,8 14-180,0 1 0,0 2-135,0 2 0,0 0-1045,0-4 0,0 0 1180,0 1 0,0-2 180,0 26-180,0-24 0,0 1 90,0 5 0,0-1 0,-9 13 0,7-11 0,-7-26 0</inkml:trace>
  <inkml:trace contextRef="#ctx0" brushRef="#br0" timeOffset="14100">18611 8998 7533,'20'-15'-180,"26"12"0,5 4 180,-12-3-631,-2 4 0,7 2 0,-10-1 721,-10 2-540,21-4 450,-23 3 0,24 0 0,-5 2 0</inkml:trace>
  <inkml:trace contextRef="#ctx0" brushRef="#br0" timeOffset="14828">19040 8988 7083,'0'15'-450,"0"4"450,0 0 540,0 32-585,1-17 0,-2 3-90,-3 12 0,0 0 180,3-15 0,-1 0-540,-4 16 1,4-6 494,10-20 0,3 20 0,9-39 0</inkml:trace>
  <inkml:trace contextRef="#ctx0" brushRef="#br0" timeOffset="15805">19333 9368 7533,'-4'29'179,"-1"-1"1,3 11-765,2 4 1,0 0 584,2-1 0,6-11 0,2-1 0,0-2 0</inkml:trace>
  <inkml:trace contextRef="#ctx0" brushRef="#br0" timeOffset="18155">17245 6100 7533,'11'-11'-1619,"-2"-6"1709,-18 10-90,7-2 0,-7 0 0,9 8 0,0-4 179,-17-4-179,13 3 90,-14-4-90,18 6 0,-8 4 0,6-4 540,-7 2 0,9-6-540,0 7 0,0-4 90,0 5-270,0 5 180,-9 9 90,7 19 0,-2 2 0,-1 2 0,5 15-120,-1-15 0,-3 4 0,1-3 75,-2-1 0,-1-2-639,-3 10 0,-2-1 594,1-12 0,1-4 0,-2 10 90,-6 10-60,3-6 0,-3 8 0,2-4-30,1-6 0,0 0-241,-3 7 1,-2 3 0,1-7 240,4-18 0,0-1-45,-5 16 0,-1 3 0,0-5 0,-2-1-1365,-2 5 0,1-1 1410,7-9 0,1-3 0,-4 6 272,-7 3-272,13-8-30,-12-2 0,-9 4 0,4-2 120,8-4 0,1 0-739,-8 2 1,-4 2-1,4-4 739,-10 11-90,8-17 150,9-4 1,-1 1-16,-2-2 0,0 0-135,-1 0 0,0 0 45,-3-2 0,2-2-45,-4 3 2139,-6-4-2274,5-3 0,-1 0 225,-14 4-180,-3-4 1,0 0 24,-4 2 65,11-3 0,1-2 1802,-1 2-1802,-11 2-90,32-7 518,-15 4-518,-11-5 90,16 1 0,-5 2 30,-1 1 0,-4 0 0,-1 2 60,-3 1 0,0 2 0,-3 0-426,1 0 0,-2 1 1,0 0-1,5 0 366,6-1 0,3 1 0,0-2-60,-3 1 0,-1-2 0,4 0 120,7-2 0,2-1-45,-4-1 0,-1-1 0,1 1 0,1-1-45,-24 3 540,24-5-450,-6-2 0,-2-1-45,10 3 0,0-1-135,-11-3 0,2 0 90,-11 3 606,21-5 1,-2-1-562,-22-6 0,-2-2-45,4-3 0,0-1-741,13 5 1,0 1 0,2 0 740,1-3 0,1-1 45,-14-12 0,1 0-45,19 14 0,0 0 485,-7-6 1,-3-5 0,5 6-486,-1 3-45,-4-5 0,0 0 45,8 2-299,-3 4 1,-1-1-62,2-1-1,-18-1 271,16 3 0,-4-2 1,2 1 44,3 1 0,-1 0 1155,-15-9 1,3 0-1201,7 6 90,10-4 0,-2-4-90,-7-7 0,1-3 135,3 3 0,1-1-799,-3-1 1,5 3 753,7-1-90,-6 1-357,1-1 1,0-2 446,13 13 0,0-2-45,-18-16 0,1 0 135,9 0-180,-6-3 11,2 5 0,-2-3 79,1 3 0,0-2 90,7 9 0,1-2 0,-3 0 59,-11-9 1,-2 0 0,5 5-150,14 12 0,0 1 90,-13-6 0,-7-2 0,3 4-90,7 8 0,0 1-45,-12-13 0,-2-1 0,4 4 0,3-1-90,9 1 1,-2 1-256,-5 7 0,-4 1 0,3 4-105,7 3 1,-2 3 494,-20-6 0,1 4 0,7 8 0,11 0 0</inkml:trace>
  <inkml:trace contextRef="#ctx0" brushRef="#br0" timeOffset="20532">19879 9291 7533,'0'9'-630,"0"1"450,0 0 90,0 4 1170,0 23-901,0-8-179,0 8 0,0 3-539,0 6 44,0-16 0,0-3 405,0-3 90,0-20 0,0-22 0,0 0 0,0-10 0</inkml:trace>
  <inkml:trace contextRef="#ctx0" brushRef="#br0" timeOffset="20677">19879 9027 7533,'-9'20'-248,"7"-5"1,-6-6 0,8-4-1</inkml:trace>
  <inkml:trace contextRef="#ctx0" brushRef="#br0" timeOffset="21191">20230 9291 7533,'0'5'0,"-8"12"359,-12-5 181,-2 3-450,3-2-180,10-12 0,9 4 180,9-5 0,-7 0-720,41 8 451,-8 17 179,15-7-630,-22 14 809,-11-22 113,-14 30-112,5-19-90,-8 16 0,-8-19 0,5-3 90,-23 9-630,5 1 360,-18 4 90,10-13 0,1-2 0,2 2 0,-8-3 0</inkml:trace>
  <inkml:trace contextRef="#ctx0" brushRef="#br0" timeOffset="22104">21089 9232 7533,'0'-11'539,"-9"15"-539,7 17 0,-7 14 180,9-5-90,0 3-225,3 0 0,3 2 225,5 9 0,2-5 0,2-4-90,-2-10 360,13-11-270,-24-18-90,17-19 0,5-8-180,-6-1 0,-1-1 180,3-4 0,1 2-601,-2 6 0,-3 4 511,-5 5-720,11-1 1,1 1 809,-5 4 0,16-23 0,-34 28 0</inkml:trace>
  <inkml:trace contextRef="#ctx0" brushRef="#br0" timeOffset="22786">21674 9212 7533,'-20'5'1079,"-8"26"-944,12-6 0,2 1 45,-8 23-90,13-21 0,1-2 180,-1 4-360,7 9-180,11 1 180,-5-10 180,31-12-90,-31-13 0,31-14-90,-14-15-135,3-5 0,0-4 225,-7 8 0,-1-1-702,-1-5 1,-2 2 701,-5 1 0,-8 8-180,0-17 90,0 13 0,0-8 90,-8 22 0,6 1 270,-7 8 0,9 6-270,0 14 0,0 7 0,9 8 0,-7-9 1223,15 20-2122,-6-7 899,3-13 0,0-1 0,-1 5 0,4-10 0</inkml:trace>
  <inkml:trace contextRef="#ctx0" brushRef="#br0" timeOffset="23454">22025 9457 7533,'-11'20'809,"3"-6"91,34-22-810,-11 0 90,22-10-1,-18 4-89,6 3 0,4-2-135,11-12 0,0-7-105,-8 4 0,0-3 1,-2-3-807,-2-5 1,-2-2 0,-2 1 955,2-10 0,-7 2 0,-12 7 0,-3 4-419,5-6 194,-9 15 0,0-1 225,0-11 0,-9-10-539,-28 26 269,-6 12 270,13 14 0,1 5-588,-10 11 588,11 20 90,21 3 0,3 4-90,-1-13 0,2 1-60,3 10 0,4 6 0,0-6 15,1-9 0,1-2 149,3 6 0,2-3-104,8-1-1498,4-4 0,0-1 1498,-6 0 0,8-1 0,2-3 0,-5-9 0</inkml:trace>
  <inkml:trace contextRef="#ctx0" brushRef="#br0" timeOffset="23804">22688 9271 7533,'6'32'299,"-1"1"1,0 7 0,-1-1-1379,-4 10 1079,0-1 0,-9-30 0,-2-14 0</inkml:trace>
  <inkml:trace contextRef="#ctx0" brushRef="#br0" timeOffset="23982">22747 8802 7533,'0'10'0,"0"0"0</inkml:trace>
  <inkml:trace contextRef="#ctx0" brushRef="#br0" timeOffset="24521">22981 9203 7533,'-9'-35'1799,"-2"15"-1485,2 40 1,-1 12-674,-10 1-45,14 10 0,2 5 404,-6-10 0,2-1 116,6-5 1,2 1-297,-1 15 1,2-2 89,10-2 29,0-8 331,6-28-181,-15-20-178,16-4 89,-8-14 59,1-3 1,2-7 0,0 1-105,4-10 0,-1-3-994,-3 2 0,1-5 1,-2 5 813,-2-2 0,-1 5 135,1 8 0,-2 4-180,-6-14 90,3 8 0,2-6 1,-2 4-181,-3 6 0,-2 0 360,2-12 0,-2-4 0,-2 10 0,-8 3 0,-10 0 0</inkml:trace>
  <inkml:trace contextRef="#ctx0" brushRef="#br0" timeOffset="25735">18299 10462 7533,'0'5'-630,"0"0"1170,-9-5-450,7 0 180,-7 0-91,9 0 91,0 0-270,0 4-180,0 10 90,-8-2-90,6 14 1,2 5-1,-9-4 0,0 0 45,7 21 0,2 1 90,0-12 0,0-3-1277,0-3 1,2-4 1501,7 1-90,8-5 90,14-33-450,-8 10 90,12-28 180,-24-17-90,8-3-714,-13 20 1,-1 1 803,13-20 0,-16 18 0,6 0 0</inkml:trace>
  <inkml:trace contextRef="#ctx0" brushRef="#br0" timeOffset="25902">18396 10462 7533,'-10'6'-90,"1"-2"270,18 29-540,10 5 495,4-11 0,2 0-180,-8-5 0,1-1-356,8 4 0,2-4 401,2-1-270,0-5 180,2-2 0,-1 1 90,-3-1 0,0-1 0,-1-1 0,-8-1 0</inkml:trace>
  <inkml:trace contextRef="#ctx0" brushRef="#br0" timeOffset="26630">19099 10462 7533,'0'-20'359,"0"5"1,0 14-90,-9 42-1627,1 1 0,-3 9 0,2-3 1401,1-5 1,1 1-105,-3 6 0,0 4 1,4-12 1008,6-10-1489,17 1 450,-4-30 90,7-7-90,-3-24 90,-6 7-90,18-22 1,5-3 89,-4 6 709,-7 12 0,4-4 0,-5 7-530,-1 1 181,16 0-180,2 16 0,-15 27 90,11 23-270,-33 9-315,-1-4 0,-2 0-585,-4-15 1,-1-1 674,0 9 1,1-2 224,-4 4 0,9-28 0,0-5 0</inkml:trace>
  <inkml:trace contextRef="#ctx0" brushRef="#br0" timeOffset="27136">19840 10637 7533,'-25'-13'119,"0"-1"1,-4 20 0,2 10 105,9 6 0,3 6 0,-2 20 0,6 5-90,10-5 0,11-6 45,16-19 0,4-6 0,9 5-240,-8-45 0,2-21 0,-8-1-75,-13-6 0,-7-3-977,8 5 1,1-2 0,-6 3 931,-8 2 0,-9 4-239,-6 4 0,-6 9 419,-23 14 0,-6-3 0,14 29 0</inkml:trace>
  <inkml:trace contextRef="#ctx0" brushRef="#br0" timeOffset="28599">16368 5543 7892,'0'-9'450,"0"-14"-450,8 10 180,-6-10-90,-2 18 0,-2-4-90,-6 8 90,-1-4-180,-2 5 180,-8 0-90,-1 0 0,-17-4-90,5 3 45,3-11 0,1-2 45,4 4 0,-10-17 0,14 13 0,-1-1-180,-8-13 0,2-1 0,0-3 135,13 7 0,0-1-1430,-13-6 0,0 2 1385,7-2 90,1 12 90,-1 1-90,-8-9 45,5 5 0,-1-2-45,2-3 0,0 0 0,-2 0 0,0 0 0,-4-18-135,6 10 0,-1-1 90,6 2 0,-1 0 1295,-10-9 1,0 3-1296,12 11 0,1 3 45,-13-14 0,9 19 0,-1-11 0</inkml:trace>
  <inkml:trace contextRef="#ctx0" brushRef="#br0" timeOffset="30613">20718 10755 7533,'0'-6'-630,"9"-11"630,-7 9-90,6-15 540,1-5-360,-7 10 0,7-5 0,-9 14 0,0 8 0,0-3 449,0 0-359,0 3-90,0-4 450,0 5-180,0-4-91,-9 3-89,7-3-90,-15 4 0,15 4 90,-7 1-720,-8 40 271,4-18 179,-2 5 0,-2 10 0,3-5 135,6-8 0,1-1-315,-8 18 0,4-3 90,11-10 180,9-19-1349,27-9 1169,-10-10-3482,29 0 3482,-25-9 180,9-1 0,0-5 0,0 1 0</inkml:trace>
  <inkml:trace contextRef="#ctx0" brushRef="#br0" timeOffset="31310">21186 10618 7533,'0'-5'2158,"0"26"-1798,-8 12-540,5 8-1620,-14-4 1800,15-18-359,-7 1 714,9-1-715,-7 8 1,-3 1-181,-3 4 450,-7 19 0,12-37 0,8-10 191,0-4-281,8-21 719,20-24-584,0 1 1,3-4-46,-4 10 0,0 0 90,7-4 0,-3 5 0,0 8 0,-3 11 0</inkml:trace>
  <inkml:trace contextRef="#ctx0" brushRef="#br0" timeOffset="31919">21654 10599 7533,'-19'-16'2069,"-18"24"-1710,13 13-179,-4 15 0,19-2 90,1-6-810,5-7 270,-5 28 180,8-14 360,8 13 0,-5-20-360,40-17-180,-26-2 180,20-14 0,-19-4 270,1-24-1169,-6-8 809,1 16 0,-2 0 90,-10-14 0,7 15 90,-9 10-809,-26-13 719,19 17 90,-27-12-90,32 22-90,-16 5-270,-1 0 450,-12 18 0,1-6 0,2 11 0</inkml:trace>
  <inkml:trace contextRef="#ctx0" brushRef="#br0" timeOffset="32782">21927 10657 7533,'11'-37'1349,"-2"10"-540,0 36-539,-7 2-360,7 18 270,-9-9 90,-4 15 0,-1 6-180,0-6 0,-1 2-611,-4 14 0,0 1 431,5-14 0,0-3 0,-4 12 90,0-9-345,-2 14-105,1-21 270,1 9 0,9-35 90,0 4-449,0-8 179,0-40 270,6 4 0,5-6 0,1 0 0,3-7 0,0-1 0,0 6 180,-3 5 0,1 3 0,1-1 114,6-11 0,2-2 0,-1 12 66,7 9 316,2-6-676,-8 16 180,-5-8-270,0 24-539,-12 7 719,12 19 808,-17-6-898,0 14 500,-7-3 0,-3 0-320,-3 6-315,0-2 0,-2-2 45,-5-12-1079,-17-9 719,13-6-90,-4-4 271,11-4 359,6-1 0,-17-5 0,-3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1T22:58:36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14436 11096 7533,'0'-44'584,"0"-1"1,8 7 0,3 0-1,5 2-269,16-2 0,5 4-1084,-1-3 0,4 1 589,-3 9 0,4 1 0,0 2-360,0 4 1,1 3-1,1 0 240,7-1 0,1 1 1,0 0-226,-6 0 0,-2 1 0,1 1 435,0 4 0,1 3 1,-6-1-694,-6-1 1,-3 1 692,2 1 0,3 0 90,16-2 0,-2 2 0,3 1 0,-2-1 0,-1-1 0,1-2 0</inkml:trace>
  <inkml:trace contextRef="#ctx0" brushRef="#br0" timeOffset="3209">16290 9905 6813,'0'-5'-180,"0"-4"0,0-14 270,0 9 180,-9-26-180,7 32-90,-7-14 90,9 17-90,0-1 90,0 2 0,0 4 0,0-4 0,0 2-90,0-2 180,0 0 809,0-6-809,0 4-90,0-3-90,0 9 0,0 22 0,0 26 0,0-15 0,0 1 0,4 2 0,1 2 90,0 6 0,1 5 0,2-2-117,1-11 0,2-3 0,0 5 72,0 11 0,1 6 0,0-1 0,0-6-180,4 5 0,1-5 45,1-2 0,2 1 0,-4-10-90,-1-2 180,8-8 0,-3-4-90,-15-11 90,21 1 180,2-57-90,-13 16-348,4-3 1,-3-3 707,-14-5 232,15-4-277,2-6 0,-1-3-360,-9 21 0,0-1-469,4-2 0,3-4 0,-2 5 514,5-16 90,3 5 0,-9 21 0,2-2-607,3-7 1,1-4-1,-2-1-653,-3 0 1,-3-1 0,1 1 989,4 2 0,1 0 0,-2 1-45,1-10 1,-6 9 134,-8 19 0,7 1 0,-9 1 0</inkml:trace>
  <inkml:trace contextRef="#ctx0" brushRef="#br0" timeOffset="4168">17421 9574 7533,'-32'15'719,"-3"-1"1,15 22-540,-1-12-853,1 9 0,3 3 853,4 3 60,-1 0 0,-2 11 0,2 0-300,8-1 0,2 2 0,-1-1-435,-4 0 0,-3-1 0,5 1 135,6 4 0,3 0 1,6-5-451,8-2 0,7-5 481,4-3 1,6-3 328,10-1 0,1-9 0,10-18 0,-27-13 0,1-1 0</inkml:trace>
  <inkml:trace contextRef="#ctx0" brushRef="#br0" timeOffset="4858">18006 9779 7533,'-30'3'809,"10"25"-809,12 1 90,8 26 180,0-6 0,0-1-225,0-19 0,0 0-483,0 23 0,0-4 438,0-9-1348,0-8 1438,0 1-592,17 11-1567,-13-14 1889,14 3 180,-18-23 0,0-9 0,0 0 0</inkml:trace>
  <inkml:trace contextRef="#ctx0" brushRef="#br0" timeOffset="6809">18143 9740 7533,'0'-21'539,"-9"-2"-179,7 16-90,-15-1 0,6 8 90,-17 4-360,6 1 135,-1 14 0,0 3-225,0-1 0,-6 25 449,3-5-449,22-7 90,-13 9-89,17-19 89,0-1-90,0-11 180,17 36-90,-4-30 89,15 26-178,0-24 89,-15-4 179,22 11 271,-5 11 270,-6 9-801,-12-18 1,-6 0 170,-26 16-90,3-11 0,-5 0-495,-2-8 0,-2-2-405,1 4 1,0-2 0,-14 1 359,20-22 90,10-10 91,9 0 359,0-9 0,9 3 0,2-3 0</inkml:trace>
  <inkml:trace contextRef="#ctx0" brushRef="#br0" timeOffset="7226">18377 10227 7533,'-20'22'299,"1"-1"1,6 10 0,4 5 150,2 15 0,6 1-405,5-13 0,2-1-409,-1 3 0,1-5 364,12-12 146,-8 0-325,19-17 179,-8-8-180,7-19 390,-8-5-480,2-16 0,2-7 225,1 2 1,2-1-340,-10 13 1,-1-1-1,3 1 384,2 0 0,1 1 0,-3 6 0,5-1 0,13-9 0</inkml:trace>
  <inkml:trace contextRef="#ctx0" brushRef="#br0" timeOffset="7846">19274 10208 7533,'10'36'389,"0"1"1,-4-1 0,-1 1-840,-1 10 1,0 2 449,1 1 0,-1-1 0,-3-11 0,0-2 0,4-4 0,-1-1 0</inkml:trace>
  <inkml:trace contextRef="#ctx0" brushRef="#br0" timeOffset="9193">19704 10237 7533,'10'-4'629,"8"-15"-449,-7 2 90,5-12 0,4-5-407,0 8 0,2-2-73,2-6 0,2-5 1,-1 4-1995,3-2 0,-1 3 2159,2-3 0,-2 4-45,1 0 984,-17 14-894,15-10 0,-30 17 0,10-6 0,-25 23 0,-1 0 0</inkml:trace>
  <inkml:trace contextRef="#ctx0" brushRef="#br0" timeOffset="9388">19665 9837 7533,'-11'9'404,"23"13"1,10 5-495,7 16-662,-1-11 0,0-2 932,0 2-1215,3-8 1,1-2 764,-2-1 270,2 0 0,-1-2 0,-11-9 0,-1 0 0</inkml:trace>
  <inkml:trace contextRef="#ctx0" brushRef="#br0" timeOffset="9732">20230 10169 7533,'0'42'-293,"-1"-1"1,0 1 0,0 11-1,4-4 293,6-20 0,2-4 0,0 6 0,-3-21 0</inkml:trace>
  <inkml:trace contextRef="#ctx0" brushRef="#br0" timeOffset="10256">20659 9788 7533,'0'24'989,"0"23"-539,0 2 0,0 6-810,5-2 0,-1 1-432,-3-15 1,-1 0-1,1-4 702,4-2 0,-1-5-269,-4-6 301,9-3-572,-7-11 270,6 5 360,-8-13 0,0 0 0,0 0 0</inkml:trace>
  <inkml:trace contextRef="#ctx0" brushRef="#br0" timeOffset="10526">20425 9808 7533,'7'30'719,"25"-5"1,10-4-720,-12-13 0,2-1-498,20 7 0,-2-2 318,-21-10 0,-1-4-675,14-6 1,0-1 495,8-4 134,-11 2 0,-6-2 225,-23-1 0,8-1 0,-7 0 0</inkml:trace>
  <inkml:trace contextRef="#ctx0" brushRef="#br0" timeOffset="11033">20894 9827 7533,'10'52'36,"0"0"0,0 0 0,0 2 0,-1 1 0,0-3-516,-2-9 0,-1-2 0,1-3-635,2 9 0,1-7 1,10 5-1,-1-30 0</inkml:trace>
  <inkml:trace contextRef="#ctx0" brushRef="#br0" timeOffset="11769">21264 9330 7533,'0'15'1619,"0"3"-900,18 19-539,-5-8 135,11 9 0,6 2-300,-9-12 1,1 2 223,6 11 1,2 7 0,-3 2-1163,-9 0 1,-4 3 0,-1 0 877,-1-12 0,1 0 0,-1 0 1,-3 0 14,-3 5 0,-4-1 0,-2-2 44,-3 12 1,-2-5 30,0-10 0,-1-3-745,-4 2 1,0-2 699,5-3 0,-1-3-1169,-11 4 342,-2 3 827,-12-12 0,1-7 0,2-10 0</inkml:trace>
  <inkml:trace contextRef="#ctx0" brushRef="#br0" timeOffset="14019">16699 11779 6723,'11'0'-360,"6"5"360,12 5 0,-6-4 180,23 3-180,-24-9 0,13-2 0,1-1 0,-5-2 0,0 0 0,0 0 0</inkml:trace>
  <inkml:trace contextRef="#ctx0" brushRef="#br0" timeOffset="16780">17538 11350 7533,'0'-20'-360,"-9"9"540,7-2-90,-6 12 359,8-8 361,0 8-1035,0 31 0,0 23 165,0-11 0,0 4 0,0 5-574,-2-4 1,1 5-1,-2 2 1,1-1 0,1-4 633,0 9 0,1-5 0,-1 0 0,-2 3 0,-1-1 0,2-15-90,2-16 180,9-4-630,-7 3 360,15-11-270,-15 1 540,16-13-90,-16-4-180,7-27 3708,-9-12-3438,0 6 0,0-3-90,0 6 0,0-2 120,0 1 0,0-3 0,0-1-1,0-3 1,0-1 0,0-1-401,-1-7 0,1-2 1,1 2 340,1 6 0,2 1 0,-2 3-60,-1-9 0,0 5 90,8-2 44,-1 9 1,1 3-45,4 5-45,-3-1 0,0 4 45,-1 18 0,-1-1-630,20 17 540,-3 9 0,0 6 781,3 7 1,-4 4-647,-2 10 0,-5 2-135,-5-11 0,-6 2-240,-13 9 0,-8 4 0,2-7 240,5-15 0,-1-1-300,-10 14 0,-4 4 1,2-13-61,-3-17 90,-13 8 0,26-22-629,-15-13 899,13 1 0,-15-12 0,9 5 0</inkml:trace>
  <inkml:trace contextRef="#ctx0" brushRef="#br0" timeOffset="17481">18240 11320 7533,'-26'-26'839,"0"0"1,-10 2-1,1 12-839,0 38-270,2 1 1,1 6-819,14 10 0,4 5 968,0-12 0,1 1 0,3 1-60,4 5 0,3 1 0,1-2 45,-1 9 1,6-1 71,5-10 1,5 1 0,3-5-613,7 0 0,6-7 311,13-7 0,3-8 0,-18-6 0,0-4 0,0-12 0,0 1 0</inkml:trace>
  <inkml:trace contextRef="#ctx0" brushRef="#br0" timeOffset="17775">18455 11877 7533,'0'-15'1439,"-9"5"-3598,16 5 2159,-5 5 0,9 5 0,-2 0 0</inkml:trace>
  <inkml:trace contextRef="#ctx0" brushRef="#br0" timeOffset="25709">18767 11320 7533,'0'-18'629,"-9"2"-449,7-4 270,-6 2-270,8 7-180,0 1 0,0 6 0,0 21 0,0-4 90,0 15-90,0-8 90,0 21-135,-1-9 0,2 4-446,1 4 1,2 4 0,-2-2 490,-1 8 0,0-1-45,4 7 0,-1-6 45,-4-2-191,4-15 0,1-1 191,6 18 90,-4-17 0,5-4-90,25-4 270,-13-17-180,13-22 0,-18-2-180,1-34-30,-4 16 0,4-4 0,-2 2 125,-4-1 1,0-1-6,1 0 0,1-2 0,-1 5-540,-2 8 1,0 2-37,-3-3 1,1 1 575,4-2 0,1 2 0,12-16 0,-9 15 0</inkml:trace>
  <inkml:trace contextRef="#ctx0" brushRef="#br0" timeOffset="26609">19177 11877 7533,'-31'10'629,"3"-1"-449,17-9-90,11-4 90,20-2-90,2 1-90,6 1 90,-17 4 90,41-5 0,-15-4-90,-4 4 0,1-1-90,5-8 90,-2-13 0,-16 4-180,-1-6 90,-12 10 90,-8 14-90,0-4 90,-8 4-90,-3-1-270,0 2 90,-6 8-45,-5 11 0,-2 6 360,6 4 0,-1 2-180,-6-3 0,3 1-180,4 24 225,10-38-90,6 3-90,2 9 180,2-15 90,15 14-90,-6-21-270,0 7 90,6-6-989,20 2 989,-11-4-180,19-4 360,-25 2 0,8-11 0,2 3 0</inkml:trace>
  <inkml:trace contextRef="#ctx0" brushRef="#br0" timeOffset="27953">19684 11759 7533,'11'-9'359,"-2"-5"181,-9 7-180,0-1 0,0 8 449,0 0-629,0 4 630,0 36-630,0-13-405,0 16 0,0 4-135,0-16 0,0-2-923,0 4 0,0-1 1283,0 9 0,0-22-180,0-4 180,0-4 90,0-3-90,0-12 180,0-23-360,8-1 270,3-11 1955,0 6-2045,6 13-480,-6-17 480,0 14-540,15 0 1,0 0 179,-15 5-360,17 4 1,4 5 719,-1 9 0,-7 6 0,2 3 0</inkml:trace>
  <inkml:trace contextRef="#ctx0" brushRef="#br0" timeOffset="28374">20172 11711 7533,'-20'37'1169,"14"-6"0,1 1-1259,-3 15-329,7-17 0,2-2 509,-1-8-718,0 8-1801,17 19 1980,-13-21 483,14 9 1,-18-35 0,0 0-1</inkml:trace>
  <inkml:trace contextRef="#ctx0" brushRef="#br0" timeOffset="28614">20113 11574 7533,'11'-29'-270,"-2"4"90,-9 6 180,-9 9 0,7 6 0,-7 4 0</inkml:trace>
  <inkml:trace contextRef="#ctx0" brushRef="#br0" timeOffset="29726">20445 11847 7533,'0'6'-360,"0"3"720,0-8 449,0 3-179,9-4-270,1 0 179,16-13 1,3-4-270,-1 1-1750,0-5 0,-2 0 1570,-7 2 90,10-5 12,-11-2 0,3-4-162,0 2 0,3-2 0,-2-1-75,2-13 0,-3-2-511,4 3 1,-4 1 375,-10 12 1,-5 0-555,-9-2 1,0 1 733,9-10-90,-23-7 0,15 42-179,-42 2 448,27 12 1,-29-1-180,27 11 2716,-9 28-2716,12-3 0,1 6-180,5-8 0,0 2 1,0 0-745,0-3 1,0-1-1,2-1 789,2 13 0,1-5-134,-4 8-320,3-11 1,0 8 0,1-5 408,3-13 0,0 1-5,-3 10 1,-1 6 0,-1-10 94,-1-1-397,6 13 82,-11-17 1,0-2 253,0 13 151,-1-18 0,-1-7 0,5-15 0,-8-6 421,7-6 2248,-8-34-2355,12 10 1,3-1-225,-1 1 0,1 1 927,8-8 0,1 5-927,-3 11 1113,16-6-844,1 7-539,3 8 91,15-6-316,-10 15 0,2 1 135,16-8 180,-12 6 0,-1-1-899,7-5 764,0 0 1,0 0-1,1 1 1</inkml:trace>
  <inkml:trace contextRef="#ctx0" brushRef="#br0" timeOffset="30409">21089 11770 7533,'-50'23'2428,"19"7"-2248,20 3 0,5 3 90,6 14 0,17-12-180,-12-19 180,38-5-270,-28-8 0,22-2-270,-10-17 0,0-4 90,10-8 0,1-9 0,-2-1 0,-12 0 45,-2 8 0,-10 8 315,-27 22 180,20 13-270,-31 15 0,23 7-90,-14-9-135,-2 17 0,1 3-135,1 1-202,-5-1 0,1 1 382,10-22 0,2-4 0,-13 14 90,4-1 0,-1-1 0,-2-5-90,1 15 270,-6-23-270,22-16 90,-22 6-90,24-13 855,-7 0-541,9-27 1,9-11-360,8 11 1,3-1 134,-9-14 0,4 1-1083,16 10 0,0 7 993,-7 8-945,16-2 1,1 0 494,-11 0 540,1 4 0,1 0 0,-4-5 0,2 4 0</inkml:trace>
  <inkml:trace contextRef="#ctx0" brushRef="#br0" timeOffset="37568">16699 12951 7533,'20'8'3238,"25"12"-3958,-7-3 1,2 0 719,2-4 0,1-3 0,1 1 0,-1-5 0,-15-9 0,0 1 0</inkml:trace>
  <inkml:trace contextRef="#ctx0" brushRef="#br0" timeOffset="38843">17694 12765 7533,'11'-15'-630,"-2"5"1350,-9 1 359,0 8-899,-9-3 180,7 8 0,-16 19-271,12 6 1,2 8 150,-4 0 0,-2 4 0,-1 4-946,2-1 0,-1 4 0,0 1 0,0-4 406,2 1 0,0-3 0,1 0 150,-3 3 0,0 0 1,4-9-31,6-2-1335,-1-4 1,2-2 884,7-2-420,-6 22 780,16-38 0,-16 3 270,7-9 0,-1 4 0,3-4 0</inkml:trace>
  <inkml:trace contextRef="#ctx0" brushRef="#br0" timeOffset="39176">17519 13116 7533,'38'5'629,"-1"0"1,7-2 0,1 0-1530,5 1 1,0 0-492,-8-3 0,-4-1 1391,10 5 0,-13-5 0,-14 0 0</inkml:trace>
  <inkml:trace contextRef="#ctx0" brushRef="#br0" timeOffset="39761">18084 12745 7533,'0'-40'2968,"-8"11"-1529,-12 76-1304,9-5 0,0 5-1413,1 4 1,1 4 1277,2-9 0,1 1 0,2 1-600,2-3 1,2-1-1,-1-2 510,-3 7 0,0-1 60,3-9 0,1 1 0,1-7-150,-1 2 90,0 3 90,0-3 0,0-5 0,0-2 0</inkml:trace>
  <inkml:trace contextRef="#ctx0" brushRef="#br0" timeOffset="216402">16192 6822 7533,'0'6'-900,"0"2"990,0-7 900,9 8-900,-7-8 179,7-1 1,-9-5 180,0-5-270,0 4-90,0 2 0,0 4 180,-9 0-180,-2 4 89,-8 2-179,8 4 90,-7 4 540,-19 23-315,17-17 0,-3 2-225,-8 3 0,4 0-810,14 8 540,0-19 90,39-5-90,-16-4 225,16 8 0,3 6-45,-10 5 0,-2 2 0,9-4 0,-4 0 0,-10 5 0,-6 0-180,-6 7 0,0-4 1,0 2-361,-9 18 405,5-21 0,-3-2-1304,-30 10 719,5-28 181,-7-6 539,19-19 0,3-17 0,6 3 0</inkml:trace>
  <inkml:trace contextRef="#ctx0" brushRef="#br0" timeOffset="218012">16641 6910 7533,'0'-6'90,"0"2"269,-18 17-89,4 7 0,-2 7-210,-1 8 0,0 6 0,1 2 0,1 2 0,1 1 0,2 0 30,1-4 0,1 0 0,3 0 90,1 21 0,12-19 179,22-49 1,22-14-315,-27-6 0,-3-5-538,-1-7 0,-1 0 493,0 8 0,-1 0-495,-10-1 1,1 0 46,11-3 1,-1 2 87,-7-14 180,-3 8-629,-8 8-541,-8-5 1350,-12 7 0,-2 5 0,-6 12 0</inkml:trace>
  <inkml:trace contextRef="#ctx0" brushRef="#br0" timeOffset="218383">17089 6588 7533,'-5'41'449,"0"1"1,-4 10 0,0-1-1125,4-12 1,-1-2-403,1 3 0,0-2 852,0-5 0,1-4 355,4-2-130,0-21 0,-9 2 0,-2-2 0</inkml:trace>
  <inkml:trace contextRef="#ctx0" brushRef="#br0" timeOffset="219025">17480 7027 7533,'-32'33'269,"1"0"1,1 6 0,6 0-180,12-7 0,4 1 30,1 5 0,0 4 0,2-4-2905,-1-4 0,1-2 2829,-2 12 1,5-7 1364,11-23-1499,10-17 180,5-17 0,0-6-90,11-12 101,-12 4 0,-1-1-191,6-4 0,-6 0-135,-8 12 0,0-3-135,1-3 1,-2-3 89,-5-8 0,-3-1 225,1 10 0,-3 3 2975,-14-19-2930,-18 54 0,-5 10 0,4 3 0,-2 8 0,1-1 0</inkml:trace>
  <inkml:trace contextRef="#ctx0" brushRef="#br0" timeOffset="219468">17987 7125 7533,'-26'-28'419,"0"0"1,-5-1 0,-1 10-1050,-18 38 630,18-2 0,3 6-220,7 11 0,3 8 280,2 8 0,1 6 0,6-4-2097,11-5 0,2-1 2276,-10-4 1,-2 2 0,10-8 786,18-7 1,5-13-937,2-28-90,22-1-800,-25-13 1,-1-9-1,-4 1 755,-4 6 0,0-1-195,3-4 0,3-4 1,-3 5-54,-2 4 1,-2 3 112,9-20 90,-7 21 0,-2 0-90,-2-16 544,-1 8 1,-3-1-724,-4-2 359,-21-11 0,-14 45 0,-9 12 0,4 14 0</inkml:trace>
  <inkml:trace contextRef="#ctx0" brushRef="#br0" timeOffset="220014">18260 6998 7533,'-21'30'413,"0"1"1,0 0 0,4 19 0,6 5 0,2-6-370,4-9 1,4-2-500,3 3 0,4 2 0,3-12 545,11-16 343,1-1-343,12-11 0,6-9-45,-3-14 0,1-6-963,-4 8 1,2-2-1,-3-1 828,5-14 0,-4-1 45,-8 7 0,-5 3-45,-9-3 180,-2 4 383,-9-21-832,0 26-181,-25-9 0,-11 5 270,4 17 0,-3 4 1164,-15-10 0,0 4-1164,15 12 0,3 3-180,-14 0 180,25 13 270,-16-4 0,15 9 0,-6 1 0</inkml:trace>
  <inkml:trace contextRef="#ctx0" brushRef="#br0" timeOffset="231565">17167 4636 7533,'0'-5'719,"0"0"-179,26 1-360,-2-1-225,23 1 0,6 2-180,-14 0 0,0 0-393,6 2 1,-1 0 617,-10-2 0,-5-1 73,-8 2-298,27-12 1,2-4 134,-13 6-225,11-7 0,1 0 315,-10 12 0,-15 1 0,2 11 0</inkml:trace>
  <inkml:trace contextRef="#ctx0" brushRef="#br0" timeOffset="235109">18884 7232 8792,'20'0'1169,"17"4"-989,-14-2 0,23 2-720,-16 0 361,-8-3 179,8 2 0,1-1 0,-12-2 0,35 0 0</inkml:trace>
  <inkml:trace contextRef="#ctx0" brushRef="#br0" timeOffset="239636">20484 5299 6363,'0'6'450,"0"-2"270,0-4-1,0 9-449,0 6 90,0 10-4432,0 4 4162,0 1-620,0 4 1,0 9 0,0-4 394,0-8 0,0 1-371,0 11 0,0 5 1,0-6 415,0 12 180,0-1-270,-5-16 0,-2 5 0,2-2-313,2-1 1,1 0 492,-7 18 0,1-5 0,8-11 0,0-26 0</inkml:trace>
  <inkml:trace contextRef="#ctx0" brushRef="#br0" timeOffset="240594">21069 5358 7533,'11'-11'-1170,"-11"16"1260,-2 2 0,-16 12 450,-1 16-540,6-18 90,-4 14 90,17-22-180,0-4 0,0 1 0,0-2 539,0-4-359,0-4 0,0 3-90,-9-4 180,7 1-180,-24 3 180,-22 23-135,17 1 0,-1 4-90,1-4 0,2 3-312,3 10 0,6 1 357,0 13-90,10-8 90,4-8 0,3-1-90,3-2 0,0 20 0,9-26-45,8-2 0,2-1 45,8 3-808,9 12 538,-10-23 90,-13-8 90,24 2-675,-9-7 1,1-1 764,7 5 0,19-10 0,-36 0 0</inkml:trace>
  <inkml:trace contextRef="#ctx0" brushRef="#br0" timeOffset="241230">21498 5202 7533,'-3'54'524,"1"0"1,-1 1 0,-2-7-1,0 3 1,0-2 0,0-3-1344,1-7 1,0-4 0,-1 2 698,-3 14 0,-2 2 0,2-4-690,2 3 1,1-5 719,0-8 0,-1-1 441,1 5 1,2-5-352,3-4 0,-9-12 0,-2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1T22:59:48.4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10693 5531 24575,'19'16'0,"-10"-6"0,3-5 0</inkml:trace>
  <inkml:trace contextRef="#ctx0" brushRef="#br0" timeOffset="193135">10339 7837 7533,'-10'0'0,"1"0"0,9 0 0,-9 0 0,7-5-720,-7 4-179,1-16 809,6 1 90,-7-1 0,9 0 0,0 12 180,0-5-180,0 5 0,0 0 359,0 5-269,9 0-90,-7 0 180,6 0-90,-8 5 0,0-4-90,0 3 90,9 0 180,2 6-90,26-4-90,4 3-180,9-9 180,-11 0-90,6 4 0,-12-3 90,6 3-90,-11-4 0,-17 0 90,6 0 0,-6 0-90,0 0 0,6 0 0,-6 0 90,0 0-450,15 0 270,-22 0 90,14 5 0,-10-4-90,-5 7 90,31 2 0,-10 1 0,6-1 0,-4-5 0,-23-5 0,14 0 90,11 0-90,-13 0 0,20 0 0,-33 0 0,7 0-180,8 4 180,-13 1 0,22 1-90,-23 2 90,14-7 0,-6 8 0,0-4 0,-3 1 0,-8-2 0,0-4 0,9 0 0,-7 0 270,7 0-90,-9 0-90,0 0-180,-9 0 90,7 0 0,-15-4-180,14 3 0,-5-8-90,-1 8-180,-2-8 450,0 8-270,3-3 91,8 0 89,0 3 90,0-4 0,0 1 0,0-1 0</inkml:trace>
  <inkml:trace contextRef="#ctx0" brushRef="#br0" timeOffset="194056">11120 7827 7533,'0'5'-270,"0"0"360,0-5-90,0 4 270,0-3-180,8 3-90,3 9 0,35 3 179,-20 5-179,19-3 45,-18-8 0,1-1-90,-2-1 0,2 0-45,5 2 1,3 0 148,2-1 1,4 1 0,-5-2-60,17 1-826,-12-2 1,9 3 0,1 0-1,-10-3 826,-11-4 0,-2-2-60,18 5 0,6 0 1,-9 0-93,-1-2 197,4-3 0,6-1 15,-18 2 0,1-1 0,3 0-15,5-1 0,4-1 0,0-1 0,-4 1-518,-1 1 1,-4 0-1,1-1 473,4 0 0,0-1 0,-7 1 90,11 1 0,-7 0-90,-8 1 0,-1 2-90,12 2 2480,3 5-2659,-18 0 269,-10-5-180,-8 4 175,6-3-265,11 4 450,-4-5-180,13-1 2216,-17-8-2036,17-6-180,-14-5 0,14-1 0,-26 2 0,6 0 0,12-14-180,-6-3 0,6 0 0,-12 13 180,-15 9-180,7-1 0,-9-9 0,0 3 90,0 2 90,-9 9-90,7 5 90,-7 0 0,9 0 0,0 0 0</inkml:trace>
  <inkml:trace contextRef="#ctx0" brushRef="#br0" timeOffset="194385">13383 7914 7533,'37'-8'-180,"13"-12"360,-7 3-90,-6-1 90,-20 13-1,3 1-89,-7 3 0,4-3 0,-8 4-90,-7-5 0,24 0-180,-13-5-269,6 4 89,7 2 180,-21 4 0,29 0 540,-12 0-360,9 1 0,3 2 270,12 11-450,-17-4 0,-2 1 180,-8 6-180,-10 0 0,-9-16 90,0 8-360,9-8 450,2 3 0,8-8 0,1-2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1T23:04:35.8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6243 10003 6543,'0'-14'540,"0"7"-360,8-6-270,3 8 180,0-5 180,6 0-270,-14 5 90,14 1-450,37 8 360,-18 1 0,2 0 45,11 0 0,1 0-45,-10 1 0,-1-2-270,-1-1 0,-3-2 0,9-5-321,3-1 0,-19-9 0,-8-1 0</inkml:trace>
  <inkml:trace contextRef="#ctx0" brushRef="#br0" timeOffset="8718">10066 10120 6633,'0'-18'-539,"0"10"539,0-5 0,-8 9-90,-3-2 0,0-3 90,2 3 0,1 2 0,-3 4 0</inkml:trace>
  <inkml:trace contextRef="#ctx0" brushRef="#br0" timeOffset="9022">10047 10110 6273,'28'3'450,"0"0"0,7 5-360,10-7 90,1 4-270,6-1 45,0-1 0,0-1 45,-22 1 0,-1 0-347,13-1 1,-4 0 346,-17-2-180,21 0 1,5 0 179,-12 2 0,0 1 0,14-1 0,-1 1 0,-15 2 0,-1 0 0</inkml:trace>
  <inkml:trace contextRef="#ctx0" brushRef="#br0" timeOffset="51376">13422 13858 7533,'11'0'449,"-3"-4"-269,-8-2 450,19-16 0,6-4-720,-6 2-154,8-4 0,0 1 244,-7 8-150,-1-5 240,20-5 0,3-1 0,-8-4-720,6 4 1,0 1-631,-3 1 145,-13 11 935,4-2-270,-19 15 450,-9 4 0,0 4 0,0 2 0</inkml:trace>
  <inkml:trace contextRef="#ctx0" brushRef="#br0" timeOffset="51669">13558 13546 7533,'-19'5'1439,"8"8"-1349,20 11-360,-5 3 45,15 17 0,5 6 90,-7-13 0,-1 0-1795,4 13 0,1-2 1840,-2-18 0,-1-4 0,1 2 398,1-8-848,8 8 540,2 7 0,1-13 0,-3 0 0</inkml:trace>
  <inkml:trace contextRef="#ctx0" brushRef="#br0" timeOffset="52192">14144 13946 7533,'-31'2'419,"1"1"1,0 1 0,4 6-105,3 28 0,7 4-675,-6-3 270,11-11 0,5-3 0,6-16 0,0-8 180,8 3 540,12-26-361,10-14-269,0-2-512,-10-3 422,-3 17 269,3-14-1438,-7 10 360,4 0 449,-17 19-629,-9 9 1079,-1 0 0,-10 5 0,1 0 0</inkml:trace>
  <inkml:trace contextRef="#ctx0" brushRef="#br0" timeOffset="53084">14475 13692 7533,'-32'15'989,"6"-5"-809,26-6 180,0-4 0,26-4-91,6-6-179,9 4-270,-11-1 1,3 1-151,6 4 0,4 2 0,-3 1 240,-5-1 0,-1 0-120,4 0 0,4 1 1,-7 3-601,10 19 180,-19-10 630,20 14 0,-35-12 0,-2 5 0</inkml:trace>
  <inkml:trace contextRef="#ctx0" brushRef="#br0" timeOffset="53604">15002 13526 7533,'-22'-47'989,"-12"11"-809,21 31 180,-16 5-270,10 0-540,-1 9 90,10-2 180,1 2 270,9 0-90,0-4 180,17 14-180,-4-7 90,24 11 0,-7-8 0,-6-1 0,0 4 90,6 14 0,-1 2-180,-4-6 0,-7 5-390,-15 14 0,-11 9 0,-2-9 120,1-20 1,-4-1-226,-13 26 0,-4-12 46,4-35 449,-2-14 0,4 2 0,-13-11 0,17 2 0</inkml:trace>
  <inkml:trace contextRef="#ctx0" brushRef="#br0" timeOffset="55019">15451 13955 6633,'0'-25'1170,"0"-3"-631,8-9-179,3 8-554,2 2 0,2 0 374,7-1 90,0-7 0,2-3-540,1 7 0,-1 0 45,-2-3 0,0 1 90,2 8 1,-3 4 139,-10 2-814,6 9 809,-6-4 0,-9 8 0,-4 1 0,-17 11 0</inkml:trace>
  <inkml:trace contextRef="#ctx0" brushRef="#br0" timeOffset="55203">15470 13429 7533,'3'43'287,"0"0"1,0 1 0,4 3 0,2 0 0,3-6-1098,7-5 1,3-4 179,7 5 1,1-1 494,-9-10 0,-1-3 135,8 5 0,-11-10 0,-6-2 0</inkml:trace>
  <inkml:trace contextRef="#ctx0" brushRef="#br0" timeOffset="55503">15821 13858 7533,'-8'8'629,"6"38"-1034,-3-17 1,1 2 134,3 4 0,2-1 90,-1 8 180,9-23 0,1-5 0,1-7 0,-2 2 0</inkml:trace>
  <inkml:trace contextRef="#ctx0" brushRef="#br0" timeOffset="56020">16036 13662 7533,'-9'-33'1259,"16"20"-1529,-5-3 180,26 24 180,-6-2-675,4 1 1,2 0-136,15-1 1,7 7 719,-22-12 0,-10 4 0,-7-5 0</inkml:trace>
  <inkml:trace contextRef="#ctx0" brushRef="#br0" timeOffset="56212">16094 13809 7533,'9'6'-810,"2"-2"540,34-8 270,-1 3 0,6-4 0,-13 5 0,-18 0 0</inkml:trace>
  <inkml:trace contextRef="#ctx0" brushRef="#br0" timeOffset="56716">16621 13253 7533,'-8'-21'449,"-3"11"-359,0 16 0,2 9 315,4 17 0,2 8-450,-3 6 0,1 1-2126,-1 1 0,1 0 2126,0 0 1,1-6 133,4-7-499,8 6 0,2 4 410,-4-15 0,1-1 0,3 13 0,-1-2 0,0 1 0</inkml:trace>
  <inkml:trace contextRef="#ctx0" brushRef="#br0" timeOffset="57021">16504 13585 7533,'0'9'-1439,"0"1"2428,35 0-899,0-5-2841,14 0 2211,-3-10 254,-13 1 0,-1-1 286,7-6 0,-6 5 0,-3 2 0,-11 0 0</inkml:trace>
  <inkml:trace contextRef="#ctx0" brushRef="#br0" timeOffset="57358">16992 13136 7533,'-15'42'112,"0"0"0,1 1 1,-1-1-1,0 0 1,0 4-1,-1-2 1,3-1-1,3-4-202,4 6 0,3-1-600,2-3 1,1 4-1,1-5 0,3 0 0,1 0 690,-2-2 0,0 3 0,2-8 0,6-2 0,-3-3 0</inkml:trace>
  <inkml:trace contextRef="#ctx0" brushRef="#br0" timeOffset="58009">17343 13429 7533,'-9'-32'359,"-1"17"1081,-27-12-811,4 48-449,-6 12-90,20 17-30,5-18 0,-3 4 0,4 0-15,3 15 0,3 3-645,-1-2 1,1 3-1,2-5-410,5-3 1,5-4 694,7-3 1,4-10 314,3-20 0,1 0 0,-1-1 0</inkml:trace>
  <inkml:trace contextRef="#ctx0" brushRef="#br0" timeOffset="58374">17421 13848 7533,'18'-51'179,"1"0"1,1 7 0,1 3-405,-5 11 1,1 4 44,9-8-720,-26 33 900,8-4 0,-6 10 0,7 0 0</inkml:trace>
  <inkml:trace contextRef="#ctx0" brushRef="#br0" timeOffset="58686">17421 13536 7533,'11'14'1529,"-2"10"-2069,8 28 270,-4-3-292,1-22 1,0-1 471,-3 11 180,6-17-90,-15 9-673,14 0 0,3 1 673,5 8 0,-9-9 0,0-3 0,3-7 0</inkml:trace>
  <inkml:trace contextRef="#ctx0" brushRef="#br0" timeOffset="59227">17831 13839 7533,'-11'-11'1349,"-6"2"-1079,14 14 0,-14 9-540,15 32 90,-15-1 270,14 8 90,12-16-180,21-30 90,3 1-180,-9-23 0,-3-6-270,-8-4 360,5-13-360,-10 19 180,-5 10-719,-3-1 719,-3 5-450,-14 0 630,-2 14 0,-12-3 0,1 8 0,2-4 0</inkml:trace>
  <inkml:trace contextRef="#ctx0" brushRef="#br0" timeOffset="59755">17967 13331 7533,'-11'-26'4587,"29"64"-4497,-3-15 112,-2 10 1,1 13-1,1 4 1,-3-7-923,1 2 0,-2-1-226,-1 6 0,0 5 0,-2-5-179,-2-6 1,-3-7 315,-3 13 276,2-21 0,-4-2 0,-15-4 0,-5 9 0</inkml:trace>
  <inkml:trace contextRef="#ctx0" brushRef="#br0" timeOffset="60707">18435 13692 7533,'-8'-5'-1260,"6"1"1440,-16 4 270,7 0-270,1 0-90,1 0 360,9 0-91,0-5-179,0 4-90,0-3 180,0 4 90,9 4-450,1-3 90,1 8 90,7-8-180,1 8 180,3-4 45,8 0 0,3 0 45,4 0-180,-9-2 0,0-2 0,0-1 0,-8 5-90,8-4-90,2 7 90,0-6-450,1 4 0,1 0 540,23 1 0,-3 7 0,-18-4 0</inkml:trace>
  <inkml:trace contextRef="#ctx0" brushRef="#br0" timeOffset="61420">19099 13643 7533,'0'-24'-1439,"0"4"3148,-18-21-1080,5 21-89,-23-12 539,5 23-1079,1 3 270,2 2-90,17 4-270,-6 4-809,14 2 629,3 3 90,11-3 360,9 3 0,-9-4-270,6 5 270,11 4-90,5 6-90,6 0 0,-11 0 89,0 7 181,2 12-270,-8-10 90,-5 16-90,-8-29 90,-7 8-90,7-5-270,-12 9 1,-3 3 89,4 16-527,-7-15 0,1-2 527,5 3-539,-14-19 719,-11 0 0,4-12-205,-4 1 0,11-12 0,6-1 1</inkml:trace>
  <inkml:trace contextRef="#ctx0" brushRef="#br0" timeOffset="63986">19801 13907 7533,'0'-6'-1619,"0"-2"1619,0-2 0,0-1 0,0-3 0</inkml:trace>
  <inkml:trace contextRef="#ctx0" brushRef="#br0" timeOffset="64570">19626 13966 7533,'0'5'629,"8"-14"-449,-6 1-90,16-10 90,-16 4 450,15-19-630,-6 14 0,9-17 270,8 12-630,-15 7-90,8-1 0,1 0-629,2-3 89,6-9 811,-4 15 179,-24 2 0,7 8 0,-9-14 0,-9 3 0,-1-8 0</inkml:trace>
  <inkml:trace contextRef="#ctx0" brushRef="#br0" timeOffset="64821">19684 13516 7533,'5'28'119,"1"1"1,5 6 0,4 4-480,2-3 1,3 3-1,-1-3 225,0 0 0,1-4-1290,18 10 0,-4-9 1425,-21-22 0,13 3 0,-24-4 0,7 0 0</inkml:trace>
  <inkml:trace contextRef="#ctx0" brushRef="#br0" timeOffset="65348">19977 13936 7533,'19'-14'0,"9"7"449,11 12-359,-6 11 0,-5 0 90,-19 6-450,-9-11 360,-9 9-180,-2-1 180,0-8-90,-6 2-90,6-8 90,-8 5 0,8-5-180,2 0 180,9-5 0,0 0-179,0-5 179,9 4-90,19-8 0,5 8 0,6-3-557,-11 4 557,-9 0-449,18-4 539,-22 3-540,20-4 540,-16 5 0,-6 0 0,5 0 0</inkml:trace>
  <inkml:trace contextRef="#ctx0" brushRef="#br0" timeOffset="65996">20406 13760 8882,'30'-9'180,"-10"-1"-90,-3 4-810,-6-2-449,26 2 1169,-5 1 0,-1 1 0,-14 4 0</inkml:trace>
  <inkml:trace contextRef="#ctx0" brushRef="#br0" timeOffset="66220">20406 13907 7533,'31'2'-450,"1"1"0,7 1 360,-6-5 0,-1-2 90,-4 2 0,-9-8 0,1 4 0</inkml:trace>
  <inkml:trace contextRef="#ctx0" brushRef="#br0" timeOffset="66902">21050 13243 7533,'-11'-5'629,"-7"5"361,16 44-630,-15-11-1458,15 1 1,2 1 1277,-9 14-120,8-16 0,2 5 0,-1 2-214,-2 1 1,-2 2 0,1 2 18,2-4 0,1 2 0,0 0 0,-1-2-45,-2 4 0,0-2 0,1-2 439,1 3 0,2-3-1428,-1-6 0,0-6 719,0-8 450,8 9 0,-6-38 0,7-3 0</inkml:trace>
  <inkml:trace contextRef="#ctx0" brushRef="#br0" timeOffset="67177">20874 13780 7892,'54'0'810,"-23"-4"0,1-1-945,8 2 0,0 0-611,-9-4 1,-3 0 655,17-3-889,-13-3 1,1-1 978,4 1 0,0-1 0,4-4 0,-2 1 0,-6 3 0,-1 0 0</inkml:trace>
  <inkml:trace contextRef="#ctx0" brushRef="#br0" timeOffset="67487">21440 13409 7533,'-15'45'584,"-1"0"1,6-5 0,0 2-1,2-4-584,2-1 0,1-1-968,0 14 1,2-2 697,2-18 0,2-2-630,2 6 1,2 0 899,6 18 0,0 0 0,-2-19 0</inkml:trace>
  <inkml:trace contextRef="#ctx0" brushRef="#br0" timeOffset="67969">21869 13419 7533,'-17'-10'2428,"-14"22"-1933,2 3 0,0 5-495,-6 19 45,12-15 0,3 3-225,12 3 0,5 4-1028,-1 5 1,0 5 0,1-3 577,-2 2 1,1 0 359,3-4 0,0 2 0,3-9 770,7-8-1220,-7-5 271,16-4-901,1 8 901,3-15 449,6 5 0,-17-13 0,-3 0 0</inkml:trace>
  <inkml:trace contextRef="#ctx0" brushRef="#br0" timeOffset="68353">21810 13916 7533,'20'0'1259,"8"-30"-1199,2-3 0,7-8 0,-4 3-60,-9 8 0,0 0-833,5-9 0,4-3 1,-7 13 382,-8 19-819,-16 1 1269,7 3 276,-9 2-276,0 4 0,0-4 0,0-2 0</inkml:trace>
  <inkml:trace contextRef="#ctx0" brushRef="#br0" timeOffset="68526">21947 13565 7533,'3'48'329,"1"0"1,-5 1 0,6-10-1049,23-21 359,-17 0 270,6-9 0,-6-4 90,26 14 0,-13-7 0,13 6 0</inkml:trace>
  <inkml:trace contextRef="#ctx0" brushRef="#br0" timeOffset="68920">22162 13809 7533,'0'25'1979,"0"12"-1620,0-6-629,0 6 1,0 0 89,0 5-1573,0 14 1393,0-38-1151,8-8 1241,3-5-90,0 0 360,-2-5 0,-1-5 0,3 0 0</inkml:trace>
  <inkml:trace contextRef="#ctx0" brushRef="#br0" timeOffset="69486">22298 13448 7533,'15'-24'1304,"1"-1"0,3 8-1034,-2 57 0,-15-13 0,-1 3-135,3 11 0,0 2-1225,-3-9 0,-2-1 1090,1 0 0,0-2 90,0 16 224,-4-12 1,0-2-944,1 2 134,-1-1 0,0-1 46,4-12 801,0 7-1702,0-8 1,-9 5 1349,7-10 0,-15 3 0,6-3 0</inkml:trace>
  <inkml:trace contextRef="#ctx0" brushRef="#br0" timeOffset="69953">22669 13916 7533,'21'17'-450,"6"0"0,-17-12 0</inkml:trace>
  <inkml:trace contextRef="#ctx0" brushRef="#br0" timeOffset="70142">23020 13819 7533,'10'41'164,"-1"0"1,-4-11 0,1-3 0,12 4 0,-8-15 0</inkml:trace>
  <inkml:trace contextRef="#ctx0" brushRef="#br0" timeOffset="70287">23176 13946 7533,'0'32'-68,"0"0"1,9 21-1,2-43 1</inkml:trace>
  <inkml:trace contextRef="#ctx0" brushRef="#br0" timeOffset="76153">16543 12531 7533,'0'-6'-900,"0"2"900,0 0 0,-9 3 0,7-4 0,-6 5 0,8 0 0,0 0 0,0 5 0,0-4 0,0 3 0,0-4 0,0 4 0,0 2 0,0 4 0,0-5 0,0-1 0,0 1 0,0-4 0,0 3 0,0-4 0,-9 0 0,7 0 0,-7 4 0,9-3 0,0 4 0,0-5 0,0-5 0,0 4 0,0-3 0,0 4 0,0-4 0,0-2 0,0-3 0</inkml:trace>
  <inkml:trace contextRef="#ctx0" brushRef="#br0" timeOffset="76723">16524 12502 7533,'8'-10'0,"-6"4"0,7 2 0,-9 4-1529,0-5 1619,0 4-90,0-7 0,0 7 359,0-8 91,9 4-360,-7-5 90,15 0-180,-14 5 90,5 0-90,-8 1 270,0-1-90,0-1-90,0 2-1,0 4 1,0-4 180,9 2-360,-7-2 90,7 4 90,-9 0 0,0 0 0,0 17-90,0 23 0,0-6-374,0 12 464,0-27 0,0 27 0,0-20-90,0 20-180,0-31-1124,0 29 764,0-27 180,0 23 360,17-21 0,-13-11 0,14 5 0</inkml:trace>
  <inkml:trace contextRef="#ctx0" brushRef="#br0" timeOffset="77709">16387 12384 7533,'0'10'-630,"-9"0"900,7-5-180,-6 0 0,8-5 270,17 0-270,-4 0-1,15 0 1,-8 0-180,-1-5 180,9 4-90,0-1 0,1 0 90,8 2-288,17 0 108,-9 4-90,-10 2 270,13-1-359,-12 4-1,-14-8 0,32 3-540,-19-4 810,13-4 0,-29-2 0,-10-3 0</inkml:trace>
  <inkml:trace contextRef="#ctx0" brushRef="#br0" timeOffset="78239">16855 12296 7533,'-14'39'764,"0"0"1,1 6-630,-1 6 0,2 1-739,10-2 289,-3-15 0,1 1 90,4-6 1,0-2-1125,0 22 719,9-14 686,2-5 1,0-20-1,-3 3 1</inkml:trace>
  <inkml:trace contextRef="#ctx0" brushRef="#br0" timeOffset="79200">17070 12697 7533,'0'9'-360,"0"5"1259,-9 19-629,4-4 0,-1 1-90,-4 15 45,4-10 0,3-3-135,3-9-2339,9 10 2069,-7-22-450,15-3 271,-15-8 359,7 0 0,0-13 0,1-3 0</inkml:trace>
  <inkml:trace contextRef="#ctx0" brushRef="#br0" timeOffset="79343">17070 12550 7533,'-28'44'-324,"0"0"0,1-4 0,12-16 0,35-39 1</inkml:trace>
  <inkml:trace contextRef="#ctx0" brushRef="#br0" timeOffset="80844">17070 12677 7533,'11'6'-1529,"-3"-2"1619,-8-4 359,0 0 1,0-4-360,0 3 0,0-8 0,0 4 90,0-18-90,9 5 0,-7-1 0,7 10-180,-18 9 449,-2 26-269,1-11-90,1 22 0,0-22 180,7 21-360,-7-8 270,9 11-629,18 7 359,-14-31 180,13 11-90,-17-26 90,0 0-180,0-22 270,0 0-90,0-17-90,0 14 90,0 2-450,9 3 360,-7 8-360,7-5 181,-9 16 269,0-3 0,0 4 0,0 0 0</inkml:trace>
  <inkml:trace contextRef="#ctx0" brushRef="#br0" timeOffset="83330">20464 12472 7533,'6'29'-150,"-1"-1"0,0 6 0,-1 0 105,-4-2 0,0-1-5705,0 19 5705,0-14 0,0-3 135,0-3 959,0 8-1769,0 15 720,0-23 860,0 10-860,0-35 0,0-5 0,0-5 0</inkml:trace>
  <inkml:trace contextRef="#ctx0" brushRef="#br0" timeOffset="83743">20347 12404 7533,'-26'42'1169,"20"-5"-989,14-2-225,19-25 0,7-6 0,-7-3 0,3-3-345,10-2 0,7-2 1,-2 2-61,3 0 0,1 1 210,-3 1 0,2 1 1,-3 0-97,2 1 1,-5 1 0,12 3 0,-34-4 0</inkml:trace>
  <inkml:trace contextRef="#ctx0" brushRef="#br0" timeOffset="84254">20835 12375 7533,'0'14'-90,"0"-3"809,0 11-809,-9 25 0,7-3-992,-2-13 0,0 0 1082,4 13-90,0-10 84,4 2 0,0 1-533,-2 15 359,2-19 0,1-3-270,4 1 450,-7-25 0,7-2 0,-9-4 0</inkml:trace>
  <inkml:trace contextRef="#ctx0" brushRef="#br0" timeOffset="84820">20991 12745 7533,'-11'-26'-270,"3"-1"720,8 17-360,0 0 89,0 1 1,0 8 90,0-3-180,0 4 90,0 4-180,8 10 180,29 11-360,-2 5 90,4-9-462,-13-4 552,-15-12 0,-1 18-180,-1-5 180,-9 6 0,-17-2 90,-5 8 180,-17 1-180,9-6-443,10-12 623,3-8 536,15-4-1166,2 3 270,11-4-450,8-4 181,1 3 269,-10-8 90,34-1 0,-27-5 0,29-5 0</inkml:trace>
  <inkml:trace contextRef="#ctx0" brushRef="#br0" timeOffset="240722">11881 6559 7533,'8'-10'-1529,"-6"0"1439,7 0 90,0 1-90,-7 3 90,7-2 180,-9 2-180,0 1 0,0 0 269,0 1 361,-9-6-630,7 3 450,-7-10-450,9 11 270,0-8-180,0 8 899,0-7-719,0 7-180,0-4 0,0 6 90,-17 4-270,12 0 180,-21 4-450,16 6 270,-10 9-90,9 6 90,3 0 90,19 2 0,4 0 0,-9-4 0,16 1 0,-1-4 0,-16-10 90,21 0 540,2 13-1,-4 11-539,4-1 90,-19 21-180,-18-17-50,0-10 0,-1-1 230,-3 10-91,-13-3-1078,-3-1-270,-3-13 629,1-5 360,5-21-629,24-12 899,-6-1 0,16-4 0,3-1 0</inkml:trace>
  <inkml:trace contextRef="#ctx0" brushRef="#br0" timeOffset="241295">12173 6822 8166,'3'40'855,"0"0"0,0-1 1,17 14-1,5-19-613,4-45-568,16-4-628,-27-3 542,-8 7 187,10-7 224,8-19 0,-6 7 1,6-16-1</inkml:trace>
  <inkml:trace contextRef="#ctx0" brushRef="#br0" timeOffset="241880">12290 6100 7533,'0'41'-120,"0"-1"0,0-5 0,0-4 0,0-1 0,0-12 0</inkml:trace>
  <inkml:trace contextRef="#ctx0" brushRef="#br0" timeOffset="243321">12778 6568 0,'-7'42'101,"0"-1"0,-1 1 0,0 8 1,-1 0-1</inkml:trace>
  <inkml:trace contextRef="#ctx0" brushRef="#br0" timeOffset="244069">12778 6549 7533,'-8'49'56,"0"0"0,0 0 0,0-4 0,1-1 1,7-11-1,20-8 0,-1-7 0</inkml:trace>
  <inkml:trace contextRef="#ctx0" brushRef="#br0" timeOffset="244780">13246 6139 7533,'-50'15'1979,"3"3"-2069,25-7 90,5-1 0,8-1-180,7 1 180,-7-4-180,9 7 90,0-7-90,0 3 180,9 5 270,10 1 0,-6 5-270,13-9 90,-6 11 539,10 20-404,-18-10 0,-2 2-135,0-7 0,-3 0-90,-7 26-630,-8-16-1169,-12 10 1619,-2-1-719,-6-9-1,9-18 900,8-13 0,-6-2 0,6-9 0</inkml:trace>
  <inkml:trace contextRef="#ctx0" brushRef="#br0" timeOffset="245362">13422 6539 7533,'0'-10'359,"-9"5"721,-2 5-900,-8 14 45,12 16 0,3 4-225,-5 2 0,7-4 0,4-1-270,16-4-450,21-19-45,-10-4 1,2-3 764,21-18 0,-15-3 0,-28 1 0</inkml:trace>
  <inkml:trace contextRef="#ctx0" brushRef="#br0" timeOffset="246011">13500 5661 7533,'0'20'135,"-8"5"0,-1 3-225,4 25-450,-8-8 0,0 3 540,11-7 0,2-2 0,-1-8 0,2-2 0,10 12 0</inkml:trace>
  <inkml:trace contextRef="#ctx0" brushRef="#br0" timeOffset="246212">13695 5944 7533,'0'35'-45,"0"0"0,0 15 45,0 2 0,0-29 0,0-14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1T23:09:23.2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11217 8646 7533,'0'-5'-720,"-8"-4"1170,6 8-270,-16-8 180,7 13-271,1-3 91,-8 17 90,16-6 90,-7 2-270,9-10 0,9-4 0,2 0 0,8 0-90,-8 0 180,7 0-360,-8 5-90,10-4 270,-9 8 90,6-8-90,-15 8 0,16-8-360,10 12 270,-13-7 90,20 4 0,-25-1 0,1-8 0,15 7-90,-4-2 90,0-1 0,4 4 0,-24-8 0,41 8 0,-34-8-90,34 3 270,-41-4-180,7 0 0,0-4 0,19 3 90,-13-4-90,11 5-90,-9 0 90,-12 0 0,12 0 0,-17 0-90,0 0 270,9 0 180,2-8-270,8 5-180,1-10 90,-10 12 0,8-3 90,-7 4-90,-1 0 90,-1 0-90,-9 0 360,0 0-450,0-4 180,0 3-180,0-4 180,0 5-90,9 0 0,-7 0 0,7 0 269,-9-4-179,0 3-90,0-3-179,0 4 268,8-5-3301,-6 0 3482,7 0-270,0-4 0,-7 8 0,7-8 90,-9 8 0,8-8 90,-6-5 3032,16-15-3212,-16-3 0,7 3 0,-9 11 0,0-1 0,0-1 180,8-10 90,-5-8 0,5 12 0,1-1-91,-7-20-179,7-1 180,0 11 0,-1 2-180,-4 5 60,4-7 0,3-8 0,-4 8 30,-4 3-90,1-5 0,0 2-90,-4 17 0,0 1 90,0 4-135,-8-15 0,-1-2 135,5 6-45,-6-4 0,2 2 45,8 14-90,0 0 450,-8-1-360,5 4 0,-5-2 0,-1 12-90,-2-17-359,-8 11 449,-1-12-90,1 10-180,-1-1 0,1 0 180,8 4 90,-7-7-90,8 11 180,-1-11-90,2 12-90,0-7 90,-1 7-270,-10-8 270,9 4-90,-6-1 90,15 2 0,-7 0-180,-17-2 180,11 1-90,-22 0 90,26 5-90,-6 0 180,-11-4-90,4 3-90,-13-3 180,9 4-90,6 0 0,-6 0 0,0-5-180,6 0 180,-6 0 0,8 0 0,10 1-89,-16-2 89,4 0 0,-8 2 0,10 4 0,11 0-270,9 4 270,0-2 0,-8 2-90,6-4 90,-7 4-90,9-2-90,-9 7-90,-2 5 180,-8-3 90,8 8 90,-6-5-90,14-3-90,-5-2 180,8 0-180,-9-4 180,-2 14-180,0-7 90,3 11-90,8-12 0,-18 33 0,14-5 90,-22 6 0,24-9 0,-7-25-45,4 15 0,2 5 45,0 7 0,-1-6 0,0 2-45,3 2 0,2-3 225,-1 3-135,0-3 0,0-2-45,0 0 90,-9 7 90,4-10 0,-1 0-180,-5 8 135,6 1 0,2-3-135,3-13-180,0 19 0,0-29 180,0 3 90,8 13-4022,12 9 4022,-7-4-730,4 0 550,-17-27 270,0 8-180,0-11-90,0 11 270,-8-7 2805,5-1-3075,-14-1 867,15-4-1137,-7 0-89,9 0-1080,0 0 1529,9 0 0,-7-4 0,7-1 0</inkml:trace>
  <inkml:trace contextRef="#ctx0" brushRef="#br0" timeOffset="30945">12720 8871 6813,'0'15'450,"-9"8"-90,-2-7-270,0 3 359,-15 9-269,22-15-360,-14 10 90,10-18-359,6-1 179,-7-4 90,9 0 0,0 0 270,0-4-180,9 3 270,-7-8-180,6 4 0,1-22 0,-7 13 0,16-14-180,-16 23 180,6-4-180,10 4 0,-5 4 270,6 10 90,-27 25-90,-5 3 90,-16 2-180,10-11-90,8-8 0,2-9 90,9-3-180,0-16 180,9-8-270,2-8 180,8-1 90,1 5 0,0 6 0,-1-4 0,1 5 0,-1-5 0</inkml:trace>
  <inkml:trace contextRef="#ctx0" brushRef="#br0" timeOffset="37123">11861 9154 5914,'9'10'269,"-7"-5"-269,7 0 180,-9-5 90,0 0-180,8 0 90,-6-5 90,16 0-180,-16-1 180,24-11-360,-13 9 270,33-15-360,-23 13 225,13-2 0,0 1-45,-8-1 0,-1 3 0,0 0-90,10-10-45,-4 3 0,1-2 135,-6 7 0,1-1-1248,8-9 0,-1 1 1248,3 4 0,0-8-150,-3 8 0,8-2 0,-7 3 0,13-8 0,-14 8 0,-1 0 0,1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1T23:10:21.5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4975 6676 7533,'30'15'270,"-2"-5"-91,-17-6-269,-2-4 270,-1 0-270,29 0 90,-19 0 0,16 0 90,-25 0 0,2-4 180,34-6-180,-19 3-2247,20-6 2157,-27 12 90,1-7 0,8 2 90,11-8-90,-6 7-90,3-6 270,1 8-180,-13-1-90,13 2-90,-18 4 0,18-4 180,4 3 1033,-12-2 1,1 1-1124,4 7 0,-1 3-45,-2 0 0,-1 1 45,20 7-90,-13 2-90,-9-9 0,11 2 90,11 3 90,-16-10 0,-1-2 0,1 2 180,10-8-180,-33 3 0,0-8 180,23-1-180,-10-1 0,6 2 0,-4 0 90,3 4-180,3-1 90,-2 2 0,-4 4-270,-6 0-90,19 9 180,2 1-449,7 5-136,-10-7 1,-2-1 584,-6-2 180,2-3 0,-3 0 0,-19 3 0,10 0 0</inkml:trace>
  <inkml:trace contextRef="#ctx0" brushRef="#br0" timeOffset="43779">10769 10110 7533,'-33'11'-810,"7"-2"1080,26-9-180,0-5 450,9 0-360,2-5 89,22 6 1,5 3-180,-5-3-519,4 6 1,9 5 0,-6 1 293,-10 0 0,-1 1-225,21 5 1,4 2 359,-5 2 0,-3 1 0,-17-10 0,-1 0 0,3 4 0,0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1T23:11:36.8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13422 4441 7533,'30'-6'90,"-2"2"449,18 8-359,-11-3-135,0 3 0,3 1-398,14 1 397,-15-2 1,2 1-633,1 6 1,-2 1 227,-6-3 0,-1-1 225,-1 2 0,-4 0-134,3 3 269,-10-8 0,-8 5 0,-2-5 0,-9 0 0</inkml:trace>
  <inkml:trace contextRef="#ctx0" brushRef="#br0" timeOffset="466">13578 4460 7533,'28'3'89,"0"0"1,8-1 0,4-1 0,-3 0-1116,0-1 0,0 0 981,18 0 0,-2 0 225,-5 0-810,2-4 565,-12 4 0,-1-1 0,9-8 0,8 4 1</inkml:trace>
  <inkml:trace contextRef="#ctx0" brushRef="#br0" timeOffset="832">13617 4685 7533,'50'-5'-7,"0"0"0,-1 0 0,1 0 0,0 0 0,0 0 0,5 0 0,2-2 0,-2 1 0,-8 3 0,-14 5 1,-3 13-1,-1-1 0</inkml:trace>
  <inkml:trace contextRef="#ctx0" brushRef="#br0" timeOffset="1178">13792 4655 7533,'20'-31'1259,"26"8"-989,6 23-180,-15 3 0,4 0-585,3 1 0,-2 2 217,-10-2 0,-1 1 1,3 0-1,-3 0 0,8 5 1</inkml:trace>
  <inkml:trace contextRef="#ctx0" brushRef="#br0" timeOffset="5783">20737 4431 6903,'29'0'1079,"10"0"-989,-7 0-280,14-5 279,-16 4 91,20-3 0,8 0-210,-19 5 0,0 2 0,0 0 60,4-2 0,1 1 0,2 2-390,0 5 0,5 3 1,-2 1-1,-7-2 360,2 0 0,-1 0-687,-4-1 0,5 2 0,0-1 1,-6-4 641,1-3 0,-5-2 0,1 0 0,-2 0 45,12-2 654,-6 0-609,3-2 0,1 0 134,7-4-1082,-5 3 0,-2 1 903,-10-3 180,6 5 22,-2 2 1,6 1-113,12-3 0,1 1 177,-6 1 1,-1 0-223,9-2 0,-7 0 181,-12 0 44,5-9 0,3-3-135,-17 5 0,1 0-135,12-9 0,-2-1 2030,-4 2-2390,-18 1-180,18 4 540,-13 4 0,4 2-90,-10 4-90,-8-4 90,1 3 1435,24-8-1975,-20 4 450,13-1 90,-10 2-719,-16 4 809,7 0 0,-9 4 0,0 2 0</inkml:trace>
  <inkml:trace contextRef="#ctx0" brushRef="#br0" timeOffset="30540">6340 8178 7533,'0'5'-810,"9"-9"810,-7 2 270,24-11 90,-13 8-270,15-1 0,-17 2-90,6 4 359,20 0-179,-2-5 45,9 5 0,3-1-180,-14-1 0,-1 0-1696,8 2 0,-2 0 1741,10 0-90,6 0-14,-28 0 14,7 2 0,6 0-45,-2 3 0,4 0 105,-6 0 0,2 0 0,1 0-240,2 2 0,1-1 0,-3 1-1117,8 0 0,-3 1 1207,-9-2 0,-3 2-518,-2 1 1,-1 0 607,24 3 0,-3 7 0,-12-9 0</inkml:trace>
  <inkml:trace contextRef="#ctx0" brushRef="#br0" timeOffset="32131">10047 8236 7533,'11'-9'1079,"6"-10"-719,3 3-180,10-8-846,0 9 756,7 1-30,-5 4 0,5-2 0,2 2-180,3 3 0,1 1 0,0 0-1151,5-4 0,0 0 1,-1 2 1270,-5 3 0,-1 3 0,-4 0 45,-9 2 0,2 0-20,15-1 1,8-1-1,3 1 20,-7-1 0,3 1 0,0 0 0,-1-1-529,-5 1 1,0 0 0,0-1 0,0 1 483,3 0 0,3 0 0,-4 0 0,-8 0 135,-8-2 0,-4 1-47,4 2 1,4-1 91,7-2 0,8 0 0,0 0-113,-10 3 1,0 1-1,2 1 1,-1-1-46,0-1 1,0 0-1,0 0 1,-1 1 37,8 1 0,-1 1 0,0 2-60,1 1 0,0 2 0,-2 0-154,6 1 1,0-1 123,-3 0 0,4 0 0,-6 1-15,-3 0 0,-5 0 45,-11-4 0,0 1-135,4 5 0,1 1 928,12-4 1,4 0-794,-15 0 0,2 1 0,1-2 120,13-2 0,2-2 0,-3 0-260,3 2 1,0-2 79,-1-5 0,3-4 0,-8 1-30,-17 2 0,1-1-180,7-4 0,8-1 1,0-2-1,-7 3 180,-5 1 0,-1 0-60,5-2 0,4-1 0,-3 2-120,-1 2 1,-2 2 1055,7 1 0,3 0-906,-7 1 0,2 1 0,-2 0 210,4 1 0,-1 0 273,5 0 1,-5 0-274,-19 0-135,11 0 0,4 0-45,-2 2 0,-1 0 90,-2 0 0,-1 2 0,6 2 0,-4 2 0,-4 7 0</inkml:trace>
  <inkml:trace contextRef="#ctx0" brushRef="#br0" timeOffset="50279">13949 3475 10116,'10'5'2649,"16"-1"-2414,-4-4 101,17-17-694,-11 6 1,0-4 337,3-21 0,-1-3 0,-3 17 0,-2 0 0,-2-9 0,0-1 0</inkml:trace>
  <inkml:trace contextRef="#ctx0" brushRef="#br0" timeOffset="51794">14495 2781 9722,'0'-15'2304,"0"1"-1812,0 9 474,0 1-782,0 25 328,0 6-3859,0 9 3470,0 14-1127,4-10 1,0 0 708,-2-10 0,-1 0 181,3 10 1,0-2-550,-4-6 303,0-11-1439,0 12 1799,0-16 54,0 1 0,9-13 0,2-5 1</inkml:trace>
  <inkml:trace contextRef="#ctx0" brushRef="#br0" timeOffset="52685">14690 2996 9082,'0'-5'677,"0"1"-241,-9 25-478,7-2 32,-7 14-35,1 17-206,6-28 41,-7 14 106,9-28-169,0-7 0,0 4 62,0-5 137,9-5-16,-7 0 90,15-9-90,3-14 90,1 9 0,-1-12 180,-3 20-90,20-3 0,-11 21-90,11 1-90,-20 20-899,-15 10-900,7-5 1889,-9-4 0,0-20 0,0-15 0</inkml:trace>
  <inkml:trace contextRef="#ctx0" brushRef="#br0" timeOffset="53279">15139 2908 7533,'-9'-5'899,"7"5"-359,-16 23-360,16-14-270,-15 17 90,15-20 90,-16 8-360,8 6-90,-1 9 360,11-12-90,2 5 90,15-17 0,-15 1-90,16 7 270,-7 6-90,-1 7-90,-1-5 90,-9 1-90,0-16 0,-9 21 0,7-10 90,-15 7-90,15-9 0,-7-10-989,0 0 359,7-5 180,-6-5 270,8 0-180,0-5 360,0 0 0,0-4 0,0-1 0</inkml:trace>
  <inkml:trace contextRef="#ctx0" brushRef="#br0" timeOffset="53691">15451 2508 7533,'-11'37'569,"0"0"1,-3 10 0,2 0-750,6-6 0,1 1-675,-5 11 0,1-1 675,3-14 0,1 0-246,-4 12 1,0-2-205,4-18 0,0-1 630,-1 2 0,1-4 309,-4-5-309,9-17 0,0-10 0,0 0 0</inkml:trace>
  <inkml:trace contextRef="#ctx0" brushRef="#br0" timeOffset="53931">15217 2908 7803,'23'20'809,"1"0"1,26 1-1215,-21-10 0,1-4-1124,20-16 1529,-21 4 0,-2-1 0,5-14 0,5 1 0</inkml:trace>
  <inkml:trace contextRef="#ctx0" brushRef="#br0" timeOffset="54302">15665 2987 7533,'0'29'-810,"0"-4"2159,-8 7-1124,-2-5 0,0-2-45,-3 2-360,-4 12 90,17-39 90,17-17 90,-13 9 0,22-37-630,11 13 540,-15 13 0,0 2 0,19-6 0,-6 6 0,-25 0 0</inkml:trace>
  <inkml:trace contextRef="#ctx0" brushRef="#br0" timeOffset="55013">16055 2938 7533,'-8'9'-90,"6"6"989,-24 17-449,21-8-315,-5 4 0,3 3-315,17 3 0,6 0 180,-1 9 0,2-12 0,3-10 90,-1-25 90,18-19-720,-4-13-90,-8 14 1,-2-1-2151,-2-20 2510,-3 13 258,-10 2 1,-6-6 0,7-6 0</inkml:trace>
  <inkml:trace contextRef="#ctx0" brushRef="#br0" timeOffset="55461">16524 2957 7533,'-20'-5'899,"1"0"-449,-10 14 90,-10 15-360,7-1-1,4 9-89,2-16-180,21 6 0,-21 16-809,24 9 179,11-6-650,4-14 1190,15-23-89,-8-8 269,6-6 0,2-3 0,0-5-280,0 5 1,-2-2 0,-6-8 0,-1 2 0</inkml:trace>
  <inkml:trace contextRef="#ctx0" brushRef="#br0" timeOffset="55828">16816 2548 7533,'-10'52'157,"-1"0"0,1 0 1,0 0-1,-1 0 1,1-2-1,0-2 1,0-2-1,3-4-112,1 14 0,4-10-495,2-9 270,0-17 90,0-1-1529,0 0 1080,0-8 539,0 2 0,0-12 0,0 4 0,0-5 0</inkml:trace>
  <inkml:trace contextRef="#ctx0" brushRef="#br0" timeOffset="56013">16641 2996 7533,'37'6'-90,"-5"2"0,3 1-540,-3-1 1,1 0-504,6 2 1,-2 1 0,2 7 0,-11-8 0</inkml:trace>
  <inkml:trace contextRef="#ctx0" brushRef="#br0" timeOffset="56386">17089 2947 6633,'-10'34'719,"-1"0"1,1-1 0,2-1-720,8 14 90,9-14-270,-7-23-2159,16-8 2339,-16 3 0,6-4 0,-8 0 0</inkml:trace>
  <inkml:trace contextRef="#ctx0" brushRef="#br0" timeOffset="56597">17109 2752 7892,'-22'6'-1619,"5"2"1619,17-2 0,9 8 0,1 1 0</inkml:trace>
  <inkml:trace contextRef="#ctx0" brushRef="#br0" timeOffset="57000">17343 2889 7533,'2'-5'1799,"-4"22"-1350,-23 12 1,-4 4-450,9 11-390,-8-2 0,4-4 570,22-15-680,2 31 230,11-33-111,26 15 471,-22-31-809,28-9 449,-30-11 180,16-6 491,-10-3-490,-8 5 178,-2-1-178,-1 1-181,-6-18 180,-2 4 90,-28 3-3212,13 13 3122,-11 17-1439,17 4 1529,7 2 0,-6-1 0,8-1 0</inkml:trace>
  <inkml:trace contextRef="#ctx0" brushRef="#br0" timeOffset="57444">17519 2967 7533,'0'-6'2698,"0"11"-2698,0 10 180,-9 6 0,7-2 0,-7 0 0,9-4 90,0 4-2159,0 14 1439,0-15 180,0 5-90,17-14 450,-12-8 180,21-1 0,-15-14-180,-1 2 90,8-7 359,10-8-449,-4 13 180,4-9-90,-19 19-90,-1 4 45,6 21 0,1 6-135,0-7 45,-1 9 0,-2 1-3283,-4 2 2968,-5-18 270,14 8 0,-15-22 0,7 0 0</inkml:trace>
  <inkml:trace contextRef="#ctx0" brushRef="#br0" timeOffset="58150">18104 2889 7533,'-33'40'1709,"7"-11"-1619,44-2-90,-5-14 0,6 5-450,-10-8 180,0-1-989,1 18 809,1-4 270,-2 11 0,0-14 90,-7-6-180,6-5 810,-16 10 180,6-3-181,-7 3-269,0-5 360,-19 0-270,4-3-270,-13 4 0,26-5-90,3-5 0,-1 4-630,-2-4 630,9 0 0,-4-5 0,14-5 0</inkml:trace>
  <inkml:trace contextRef="#ctx0" brushRef="#br0" timeOffset="81019">2361 5778 7533,'10'5'-1170,"8"0"1080,-7-5 270,8 0-180,-8 0 225,37-7 0,8-4-45,-6-2-978,-10 5 1,7 0 0,-6 0 977,9-6-90,-13 3 0,8-1-23,-2 4 1,7 0-1,2 1 1,-2 0-68,4 0 0,-1 2 0,3-1-650,-4 0 0,3-1 0,-1 2 0,-7 2 695,3 7 0,-7 1-45,-15-5 0,0 1-333,9 5 0,2 1 378,14 0 0,2 1-45,-6 0 0,-2 0 0,0 2 0,-1-1 44,-6-3 1,2 2-15,-1 0 0,3 3 0,-3-2-30,6 0 0,-1 0 90,-5 1 0,0 0 0,-6-2-90,4-3 617,1 0 1,3-1-708,-10-3 0,1-1-184,2 0 0,4 0 0,-3 0-41,0 0 0,-3-1 136,16-8-1,-15 8 180,-24-8 0,8 4 0,1-5 0</inkml:trace>
  <inkml:trace contextRef="#ctx0" brushRef="#br0" timeOffset="94101">9988 12335 6273,'-19'-5'-90,"8"1"-89,-6 8 269,14-3-180,-14 3-90,15-8 180,-7-1 90,18-1 90,-7 2-180,7 4 0,-9 4 449,0 2-179,0 3-90,0 1 0,8 0-90,-5 0-180,5-5 180,-8 0 90,0-5-90,9 0 0,2 0 179,8 0 1,1 0-270,-9 0 90,6 0 270,3 0-180,1-5-180,-1 4 90,23-7 0,-34 7-90,34-8 90,-32 8-270,26-4 0,4 5 180,-12 0 0,0 0-180,13 0 180,-14 0 0,-11 0-180,-6 0-359,35 5 359,-12-4 225,-1 3 0,-1 1-135,1-4 270,-5 3-1,-2-4 1,-4 0-180,8 4 0,-2-3 0,-17 8-90,6-4 90,-6 1 0,0 3 90,15-4-90,-22 0 0,14 0 0,-10-1 0,3 1 90,0 1 0,15 2 0,-22-7-90,31 4 90,-31-5-180,22 4 90,-23-3 90,14 3-180,-15 5 90,7-7 0,-9 7 0,0-9 90,0 4 90,8-3-90,-5 4-180,5-5 180,1 0-90,-7 0 0,7 0 0,-1 0 0,-5 0 0,14 4 0,-15-3 90,7 3-90,-9-4 0,8 0 0,-5 0 0,14 0 0,-15 0 90,7 0-90,-1 0 90,3 0-180,9 5 90,-9-4-90,6 4 90,-6-5 0,0 0 0,6 4 0,-15-3 0,16 3 0,-16-4 90,6 0 0,1 0-360,11 0 180,1 0 90,-1 0-90,-3 0 180,-15 0-90,7 0 0,-9 0 180,0 0-180,9 0 0,-7 0 90,6 0-90,-8 0 0,18 0 0,-5 0 0,6 0-90,-1 0 90,-16 5-90,15 0 90,-15 5 0,16-5 0,1 4 0,-6-8 0,13 3 0,-24-4 90,16 5-90,-16 0 0,15 0 0,-15 4 0,7-8 0,-9 3 0,0 1 0,0-4 360,0 3-90,0-4-360,9 0-180,-7 0 90,7-4 90,-1 3 180,-6-8-90,7 8-90,-9-3 90,0 4 180,9-5 90,10 4-180,-6 1-90,5 1 0,-18 4 0,0-5 0,0 4-180,0-3 180,8-10 0,-6 6 0,7-10 0,-9 13-360,0 0 360,0 5-90,0 0 180,9 0-90,-7 4 0,7-8 0,-9 3 720,0-4-720,0-4 0,0-1-180,0-1 0,0 2 0,0 4 180,8 0 0,-6 0-90,7 0 90,-9 0-90,0 0 180,0 4-90,0-3 180,0 4-180,0-5 90,9 0-90,-7 0 0,15-5-180,-15 4 180,7-7 90,0 2-90,-7-3 0,15-5 90,-15 7-90,7-6 0,-9 12 0,0-8 449,9-1-89,-7-5-270,7-5 90,-9 1-180,0 8 360,0-10-180,0 9-90,0-3-90,0 2 90,0 7-180,0-8 90,0-10-90,8 7 90,-6-6-180,7 9-90,0-6 180,2-22 0,-1 17 0,-1-11 90,-9 27-270,0-14 180,0 1-179,0-29 269,-9 9 90,7 2-1,-6 8-178,8 21 268,0-12-179,0 3 180,0-1-180,0 3 0,8 8 180,-6 1-90,7-14 0,-9 10-90,0-6 0,0 2 0,-9-4-90,7 0 90,-6-6 0,-1 3-270,7-7 90,-16-8 90,16 13 90,-6 8 0,8 9 0,0 4-89,-9-9 89,-2-6 0,-8 4 0,8-3 0,2 14 0,-17-12 0,11 0 0,-13-3 0,10 1 0,16 10 0,-15-5 0,6 7-90,-8-6 90,-1 12-180,9-8 90,-15 3 90,-22 1 0,-6-4 0,20 9 0,1-1-2181,-6-3 2451,11 4-180,-9 0-90,-4 0 0,3 0 0,0 0 0,1 0 90,-15 0 0,24 4 0,-5-3 90,-14 4-180,25-5 0,-4 0 2090,-2 4-2180,13-3 90,-20 8 0,24-8 90,0 3-90,-6 1-90,-2 0 90,-3 1 0,2 3-180,12-8 180,-1 3 0,7 0-179,-16 2 179,16-1 0,-15-1-90,6-4 0,-8 0 90,-1 0 0,9 0-90,3 5 0,-10-4 90,-3 3 90,-10 0 90,3-2-90,9 2 89,8-4-89,-24 0 0,29 0-90,-29 0 0,24 0 0,0 0 0,-32-4-90,34 2 90,-34-2 0,32 4 0,0 0-90,-24 0 90,-14 0 0,3 0-135,5 6 1,2 1 44,13 1-90,-7 3 0,3 0 90,15-4 90,-20 6-90,33-12 0,-7 3-90,-8 1 0,-5 0 270,-17 5-180,18-5 90,3 0 90,18-5-90,0 0 0,-8 0-90,5 0 90,-5 0 0,8 0-899,0 0 629,0 4 180,0-3 360,0 8-180,0-8 0,0 3 359,0 14-449,0-10 90,0 11 180,0-2-180,0-9-90,-9 6 0,7-6 0,-7 2 90,1-4-180,5 8 90,-5-13 0,8 3 0,-9 5 90,7-3-90,-7 8 0,9-4 90,0 4-180,-8-3 180,5 3-90,-5-4 0,8 0-90,0-1 90,0 10 0,0 6-90,0 14 270,0-8 0,0 0-90,0 4-90,0 10 0,0-31 90,0 10-180,0-7 90,0 6 0,0 13 0,0-20 0,0 24 0,0-29 0,0 3-90,0 13 90,8 0 0,3 8 0,9-7 0,-1-17 0,-8-2-90,6-9 90,-6 0 0,9 0 0,-9 0 0,6 0 0,-6 4 0,0-3-450,23 8 450,-19-8 0,22 7-1439,18-2 1439,-1 4 0,-24-6 0,0 1 0,16 5 0</inkml:trace>
  <inkml:trace contextRef="#ctx0" brushRef="#br0" timeOffset="105364">14397 12433 7533,'0'5'-630,"0"0"1170,0-5-630,-8 0 90,5 0 0,-5 0 90,8 0-90,0 0 90,8 0 0,-5 4 0,14 2 0,-6 3-90,8-3 89,9 2 1,-6-7 0,15 8-90,-24-8 90,13 3-90,-15-4 0,0 0 90,15 0-180,-5 5 90,1-4-180,13 8 180,-31-4-359,31 5 359,-22-5-90,6 0 90,-1-5 90,10 4-180,-4-3 90,4 4 0,-20-1 90,10-3 90,-5 3-180,15-4 0,-17 0 179,15 0-179,-13 5-90,15-4 90,-8 3 0,-1-4 0,-8 0 0,15-4 90,-4 3 0,-1-4-90,23 5 0,-21 9 0,16-3 0,-19 8 270,15 5-270,-29-12 0,29 11 270,-24-13-90,8 5 0,1-4-180,-1-2 90,-8-4 90,15 4-270,-13-2 180,15 2-90,-17-4-90,6 0 0,-6 0 180,17 4-90,-15-3 0,5 4 0,-18-5 180,0 0-180,0 4 0,0-3 0,0 8 0,0-8-180,8 3 180,-5-4 0,5 4 0,-8-3 0,0 4-90,0-5 0,9 0 90,-7 0 0,7 0-90,-9 0 90,0 0 0,0 4 0,8-3 0,-5 3 0,5-4-90,-8 0 90,0 0-90,9 0 90,-7 0 0,7 0 0,-9 0 90,0 0-180,8 0 90,3-4 0,0 3 0,6-3-90,-14 4 180,23 0-180,-5 0 180,10 0 0,-12 0 180,7 4-270,-13-3 90,15 3 0,-17 1-90,7-4 270,-8 7-270,1-6 90,-2 2 269,0-4-359,-7 4 270,24 2 450,-13 3-810,15-3 180,-17-2 270,6-4-810,3 0 360,1 0-90,7 0 0,-17 0 90,7 0 90,-16 0-360,15 0 90,-6 0 181,9 0-1,-10 0 90,8 0-180,-7 0 0,17-4 180,-7 3-90,8-4 0,-10 5 270,1 0 90,25 0-180,-10 0 89,12 0 91,-10 0-270,-15 0 180,24 0 90,-14 0-180,-3 0 0,-2 0-270,-3 0 270,11 0-90,-33 0-90,15 0 0,-14-4-270,14 3 360,-6-3 0,8 4-90,1 0 90,-9 0 0,6 0-180,2 0 270,20 0 90,-6 0-180,4 0-180,-9-5 180,2 4-179,1-3 179,-3 4 0,-17-4-180,6 2 90,-15-6 90,16 7 0,-16-4-1260,6 1 901,-8 3 359,0-3 0,-8 4 0,-3 0 0</inkml:trace>
  <inkml:trace contextRef="#ctx0" brushRef="#br0" timeOffset="108385">12778 12452 7623,'0'6'269,"0"-2"-448,0 5 269,17 6-1,5-3 181,17 6-270,-9-17 180,25 3-90,-38-4-270,26 0 270,-41 0 0,33 0-270,-2 4-1561,12 3 0,3 0 1696,-18-1 0,-2 0 45,11 1 0,-4 0-180,-7 2 180,-8-4-179,8 5 89,-6-4 90,6 2-1260,9 2 1260,-5 5 0,7 0 0,-11 0 0</inkml:trace>
  <inkml:trace contextRef="#ctx0" brushRef="#br0" timeOffset="171831">13032 12560 6363,'-20'0'180,"9"0"-180,3 0 0,8 0-90,-9-4 0,-2-2-269,-26-12 359,13 6-180,-12-7 360,25 5 89,-7-1 451,16-5-270,-15 5 89,6 6-898,0 4 179,3 5 270,8 0 0,0 5-270,0 0 270,17 5 90,5 4-135,4-10 0,4-2-135,13 7 45,-10-7 0,-1 0 45,9 4-90,-4 4 0,0 3 0,9 0-270,1 2 0,5-3 360,-6-14 0,-1-3 0,2 5 0,0-3 0,-1-9 0,1 0 0</inkml:trace>
  <inkml:trace contextRef="#ctx0" brushRef="#br0" timeOffset="251017">6535 5788 6183,'-28'-5'1080,"-2"-4"-990,8-2 0,5-4 90,17 5-180,-9 1 180,-2-23 89,0 9-179,3-11-270,8 20 450,0 14-270,0 10-90,8 1 90,-5 3 90,14 0-180,-6 5 45,15 0 0,2 0 45,-9 1 0,6-4 0,3-2 270,8-4 0,-10-4-270,20 3 0,-27-5 180,10-3-180,-8 4 135,9-3 0,3 0 45,21 8-135,-23-5 0,-1 1-225,16 3 270,-10 9 0,14-11-90,-15 7 0,8-9-90,-6-5 0,6 0 45,-9 0 0,0 0 45,7 0-842,-4-5 662,-26 4 180,6-3-90,20-13-90,-3-1 180,14-2-180,-11-2 90,-15 16 90,6-8 0,9 0-90,-5 3 90,7 1 495,-2 2 0,-2 3-495,-14 2 466,22-6 0,1-3-196,-9 0-270,15-3-90,-5 2 0,-23 7 0,23-3-90,-3 3 90,-10 2 0,3 4 0,-33 0 90,15 0-90,11 4-180,-4-3 270,4 4-270,7-5 180,-11 0 0,24 0 90,-27 0-90,-3 0 180,8 0 90,6 0 0,9 0-180,-4 0 0,-17 0 270,25-9-180,-19 3-45,6-1 0,-1 0 135,-7 1-90,21-2 0,3 6 0,-13-6-642,10 6 552,-16-2 90,-8 4-90,7 0 90,9 4 0,-4 2 0,14 8 0,-16-7-180,-12 6 90,7-8 551,-4 9-461,8-7-135,-4 1 0,3 1-90,1-5 1,0-2 134,2 3 0,-1 0-506,17-1 506,-22-4 0,-15 0-179,17 0-541,19 0 630,-3 0-180,-15 0 0,-2 0-90,4 0 271,-3 0-1,-17 0-360,15 5 450,-5 0 0,10 5 0,-3 0 0</inkml:trace>
  <inkml:trace contextRef="#ctx0" brushRef="#br0" timeOffset="283583">10047 12160 7533,'0'5'-90,"0"-1"180,0-4 90,9 0-1,-7 0-268,6 5-1,-8-4 180,0 3-1,9-4-178,-7 0-1,7-4 90,26-10-90,-27 6 90,27-5-90,-26 18 90,-7 9 0,15-2 0,-15 10 0,7-11 90,17 21 0,-11-5 0,22 12-90,-26-1 89,6-16-89,-6 9 0,8 3 0,1 7 0,-1 8 0,-8-23 0,-2 0 0,2 6 0,0 0 0,4-1-89,15 4 89,-6 8 0,11-25 0,-33-9 0,41-4 0,-25 1-575,27-2 665,-25-4-90,-10 0 0,34 0 90,-27 0-90,20 0-180,15 13 91,-24 4 44,10-1 0,-2 1 45,-12 5-90,19 5 180,-30-16-90,15 3 664,-8-4-664,17 8 0,-22-6 0,19 7 90,-5 3-90,3 4 0,7 9-1493,-11-10 1493,-17-6 89,24 3-89,-11 0 0,15 7 90,-2-9-90,-16-6 90,7 9-90,-8-10 0,-1 10-90,1-9-449,8 5 179,-6 2 360,6-2 1403,-8-5-1403,-10-4 0,16 0 0,-13 0 0,16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10/21/20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49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20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61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2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10/21/20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10/21/20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41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  <p:sldLayoutId id="2147484102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29.png"/><Relationship Id="rId7" Type="http://schemas.openxmlformats.org/officeDocument/2006/relationships/image" Target="../media/image1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32.png"/><Relationship Id="rId10" Type="http://schemas.openxmlformats.org/officeDocument/2006/relationships/customXml" Target="../ink/ink4.xml"/><Relationship Id="rId4" Type="http://schemas.openxmlformats.org/officeDocument/2006/relationships/image" Target="../media/image30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customXml" Target="../ink/ink6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customXml" Target="../ink/ink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customXml" Target="../ink/ink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customXml" Target="../ink/ink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tiff"/><Relationship Id="rId4" Type="http://schemas.openxmlformats.org/officeDocument/2006/relationships/image" Target="../media/image48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tiff"/><Relationship Id="rId4" Type="http://schemas.openxmlformats.org/officeDocument/2006/relationships/image" Target="../media/image48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tiff"/><Relationship Id="rId7" Type="http://schemas.openxmlformats.org/officeDocument/2006/relationships/customXml" Target="../ink/ink10.xml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tiff"/><Relationship Id="rId4" Type="http://schemas.openxmlformats.org/officeDocument/2006/relationships/image" Target="../media/image48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customXml" Target="../ink/ink11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7.tiff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11" Type="http://schemas.openxmlformats.org/officeDocument/2006/relationships/customXml" Target="../ink/ink12.xml"/><Relationship Id="rId5" Type="http://schemas.openxmlformats.org/officeDocument/2006/relationships/image" Target="../media/image49.tiff"/><Relationship Id="rId10" Type="http://schemas.openxmlformats.org/officeDocument/2006/relationships/image" Target="../media/image61.png"/><Relationship Id="rId4" Type="http://schemas.openxmlformats.org/officeDocument/2006/relationships/image" Target="../media/image48.tiff"/><Relationship Id="rId9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customXml" Target="../ink/ink16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69.png"/><Relationship Id="rId7" Type="http://schemas.openxmlformats.org/officeDocument/2006/relationships/image" Target="../media/image7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tiff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customXml" Target="../ink/ink1.xml"/><Relationship Id="rId3" Type="http://schemas.openxmlformats.org/officeDocument/2006/relationships/image" Target="../media/image8.png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customXml" Target="../ink/ink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6" y="1652485"/>
            <a:ext cx="8823178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Recursive SNARKs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393696" y="3086230"/>
            <a:ext cx="2356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Benedikt </a:t>
            </a:r>
            <a:r>
              <a:rPr lang="en-US" sz="2800" dirty="0" err="1">
                <a:latin typeface="+mn-lt"/>
              </a:rPr>
              <a:t>Bünz</a:t>
            </a:r>
            <a:r>
              <a:rPr lang="en-US" sz="2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11C4-46E9-D641-964D-5DBDF0FE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 of SNARK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9BA63B-8511-A947-9FA5-93B13A4B07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Now write a circuit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that verifies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is x</a:t>
                </a:r>
              </a:p>
              <a:p>
                <a:r>
                  <a:rPr lang="en-US" sz="2400" dirty="0"/>
                  <a:t>Witness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, w’) = 0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V(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=Accept  </a:t>
                </a:r>
              </a:p>
              <a:p>
                <a:pPr marL="0" indent="0">
                  <a:buNone/>
                </a:pPr>
                <a:r>
                  <a:rPr lang="en-US" sz="2400" dirty="0"/>
                  <a:t>Finally: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9BA63B-8511-A947-9FA5-93B13A4B07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b="-12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02A5B-6274-2D43-9027-53DCC868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89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FEE80-DF4D-6A42-855B-BB8B28EB7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SNARK of SNARK…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106F6-DD69-AA47-97D4-AE378B7FA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C’ depends only on </a:t>
            </a:r>
            <a:r>
              <a:rPr lang="en-US" b="1" dirty="0"/>
              <a:t>V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dirty="0" err="1"/>
              <a:t>S</a:t>
            </a:r>
            <a:r>
              <a:rPr lang="en-US" baseline="-25000" dirty="0" err="1"/>
              <a:t>v</a:t>
            </a:r>
            <a:r>
              <a:rPr lang="en-US" dirty="0"/>
              <a:t> </a:t>
            </a:r>
          </a:p>
          <a:p>
            <a:r>
              <a:rPr lang="en-US" dirty="0"/>
              <a:t>We can express </a:t>
            </a:r>
            <a:r>
              <a:rPr lang="en-US" b="1" dirty="0"/>
              <a:t>V </a:t>
            </a:r>
            <a:r>
              <a:rPr lang="en-US" dirty="0"/>
              <a:t>as a circuit: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C2FC05-E66C-9144-915F-7F647448B001}"/>
              </a:ext>
            </a:extLst>
          </p:cNvPr>
          <p:cNvGrpSpPr/>
          <p:nvPr/>
        </p:nvGrpSpPr>
        <p:grpSpPr>
          <a:xfrm>
            <a:off x="2908054" y="2337238"/>
            <a:ext cx="2596055" cy="2806262"/>
            <a:chOff x="6390290" y="2081048"/>
            <a:chExt cx="2596055" cy="28062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178875-B82D-0245-885E-0DC05227F029}"/>
                </a:ext>
              </a:extLst>
            </p:cNvPr>
            <p:cNvGrpSpPr/>
            <p:nvPr/>
          </p:nvGrpSpPr>
          <p:grpSpPr>
            <a:xfrm>
              <a:off x="6621516" y="2161146"/>
              <a:ext cx="1928648" cy="2491650"/>
              <a:chOff x="6621516" y="2161146"/>
              <a:chExt cx="1928648" cy="249165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DD5587F2-5BE3-094A-A3E6-3DCB775F9F59}"/>
                      </a:ext>
                    </a:extLst>
                  </p:cNvPr>
                  <p:cNvSpPr/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DD5587F2-5BE3-094A-A3E6-3DCB775F9F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62B4FA71-6EDA-6F40-9114-C969BA22CC81}"/>
                      </a:ext>
                    </a:extLst>
                  </p:cNvPr>
                  <p:cNvSpPr/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62B4FA71-6EDA-6F40-9114-C969BA22CC8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6C35338B-29CD-DA48-B3F3-244348811107}"/>
                      </a:ext>
                    </a:extLst>
                  </p:cNvPr>
                  <p:cNvSpPr/>
                  <p:nvPr/>
                </p:nvSpPr>
                <p:spPr>
                  <a:xfrm>
                    <a:off x="8203322" y="4314498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6C35338B-29CD-DA48-B3F3-24434881110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3322" y="4314498"/>
                    <a:ext cx="346842" cy="333046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5AD7E708-E7EA-284E-94A4-7FE3152EAF4C}"/>
                      </a:ext>
                    </a:extLst>
                  </p:cNvPr>
                  <p:cNvSpPr/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BA90A575-E088-8B44-B085-E70C32D683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8BCC9AA6-B548-C042-99E3-8D97DC10B48C}"/>
                      </a:ext>
                    </a:extLst>
                  </p:cNvPr>
                  <p:cNvSpPr/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81B64518-6806-5041-A09E-2FB1BC592AF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EFB722C5-BF65-3448-92E8-6ED2CCF4D351}"/>
                      </a:ext>
                    </a:extLst>
                  </p:cNvPr>
                  <p:cNvSpPr/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m:t>×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B73DF0A-8861-4C45-B169-90323FA982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BFA0B8D7-8585-F542-B30B-2E55F770798C}"/>
                  </a:ext>
                </a:extLst>
              </p:cNvPr>
              <p:cNvCxnSpPr>
                <a:endCxn id="10" idx="3"/>
              </p:cNvCxnSpPr>
              <p:nvPr/>
            </p:nvCxnSpPr>
            <p:spPr>
              <a:xfrm flipV="1">
                <a:off x="6894785" y="3975487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3BE62010-B6B8-344D-9AA3-5735B63225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79563" y="4024260"/>
                <a:ext cx="222468" cy="31462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AE13BB2A-CC1A-9D45-840F-CCF8644D3100}"/>
                  </a:ext>
                </a:extLst>
              </p:cNvPr>
              <p:cNvCxnSpPr>
                <a:cxnSpLocks/>
                <a:stCxn id="8" idx="1"/>
              </p:cNvCxnSpPr>
              <p:nvPr/>
            </p:nvCxnSpPr>
            <p:spPr>
              <a:xfrm flipH="1" flipV="1">
                <a:off x="7349369" y="4024261"/>
                <a:ext cx="84940" cy="33901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5AA7824A-18B4-8A4B-9C11-897F52C96A10}"/>
                  </a:ext>
                </a:extLst>
              </p:cNvPr>
              <p:cNvCxnSpPr/>
              <p:nvPr/>
            </p:nvCxnSpPr>
            <p:spPr>
              <a:xfrm flipV="1">
                <a:off x="7308193" y="3393695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B1E3759E-E0CC-964E-BCAD-0233D6873C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23624" y="4024260"/>
                <a:ext cx="235175" cy="29023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169B9A7-3F9D-0142-B477-5E822F0ADD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35457" y="3376588"/>
                <a:ext cx="236491" cy="31178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F167AA66-625F-964A-AE2B-D3F2E1CEEB34}"/>
                  </a:ext>
                </a:extLst>
              </p:cNvPr>
              <p:cNvSpPr/>
              <p:nvPr/>
            </p:nvSpPr>
            <p:spPr>
              <a:xfrm>
                <a:off x="6684578" y="3237185"/>
                <a:ext cx="756745" cy="1114096"/>
              </a:xfrm>
              <a:custGeom>
                <a:avLst/>
                <a:gdLst>
                  <a:gd name="connsiteX0" fmla="*/ 0 w 756745"/>
                  <a:gd name="connsiteY0" fmla="*/ 1114096 h 1114096"/>
                  <a:gd name="connsiteX1" fmla="*/ 126124 w 756745"/>
                  <a:gd name="connsiteY1" fmla="*/ 252248 h 1114096"/>
                  <a:gd name="connsiteX2" fmla="*/ 756745 w 756745"/>
                  <a:gd name="connsiteY2" fmla="*/ 0 h 11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45" h="1114096">
                    <a:moveTo>
                      <a:pt x="0" y="1114096"/>
                    </a:moveTo>
                    <a:cubicBezTo>
                      <a:pt x="0" y="776013"/>
                      <a:pt x="0" y="437931"/>
                      <a:pt x="126124" y="252248"/>
                    </a:cubicBezTo>
                    <a:cubicBezTo>
                      <a:pt x="252248" y="66565"/>
                      <a:pt x="504496" y="33282"/>
                      <a:pt x="756745" y="0"/>
                    </a:cubicBezTo>
                  </a:path>
                </a:pathLst>
              </a:custGeom>
              <a:noFill/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5292BF30-85D0-314B-9554-A30ACBE190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09573" y="3975487"/>
                <a:ext cx="733775" cy="46951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887BEB6-2B7B-6940-9776-FBA75216F4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37080" y="2567872"/>
                <a:ext cx="1" cy="427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AFAA7EC3-58CC-B745-A12A-466AD6D5C66B}"/>
                      </a:ext>
                    </a:extLst>
                  </p:cNvPr>
                  <p:cNvSpPr txBox="1"/>
                  <p:nvPr/>
                </p:nvSpPr>
                <p:spPr>
                  <a:xfrm>
                    <a:off x="6994168" y="2161146"/>
                    <a:ext cx="15359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0=“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𝐴𝑐𝑐𝑒𝑝𝑡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”</m:t>
                          </m:r>
                        </m:oMath>
                      </m:oMathPara>
                    </a14:m>
                    <a:endParaRPr lang="en-US" sz="1800" dirty="0">
                      <a:latin typeface="+mn-lt"/>
                    </a:endParaRPr>
                  </a:p>
                </p:txBody>
              </p:sp>
            </mc:Choice>
            <mc:Fallback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AFAA7EC3-58CC-B745-A12A-466AD6D5C6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4168" y="2161146"/>
                    <a:ext cx="1535998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312451-5CFD-7644-AB1E-9F5E39824A84}"/>
                </a:ext>
              </a:extLst>
            </p:cNvPr>
            <p:cNvSpPr/>
            <p:nvPr/>
          </p:nvSpPr>
          <p:spPr>
            <a:xfrm>
              <a:off x="6390290" y="2081048"/>
              <a:ext cx="2596055" cy="280626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819722E-7B67-6D43-8BEA-998226495D94}"/>
                  </a:ext>
                </a:extLst>
              </p14:cNvPr>
              <p14:cNvContentPartPr/>
              <p14:nvPr/>
            </p14:nvContentPartPr>
            <p14:xfrm>
              <a:off x="5196960" y="1624680"/>
              <a:ext cx="2570760" cy="32731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819722E-7B67-6D43-8BEA-998226495D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87600" y="1615320"/>
                <a:ext cx="2589480" cy="329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665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E131D-4766-FA43-AF92-DEA675AA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 of SNARK…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D35D77-F9A3-F44D-8300-2DD1C1E40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We can also make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more complex… </a:t>
                </a:r>
              </a:p>
              <a:p>
                <a:pPr lvl="2"/>
                <a:r>
                  <a:rPr lang="en-US" sz="2200" dirty="0"/>
                  <a:t>Input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2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lvl="2"/>
                <a:r>
                  <a:rPr lang="en-US" sz="2200" dirty="0"/>
                  <a:t>Witness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dirty="0"/>
                  <a:t>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iff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𝐴𝑐𝑐𝑒𝑝𝑡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D35D77-F9A3-F44D-8300-2DD1C1E40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19779-3C85-3742-9D30-776BB1E3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0BC141A-D23A-F443-BB63-0D7524DC42AC}"/>
                  </a:ext>
                </a:extLst>
              </p14:cNvPr>
              <p14:cNvContentPartPr/>
              <p14:nvPr/>
            </p14:nvContentPartPr>
            <p14:xfrm>
              <a:off x="3701160" y="1991160"/>
              <a:ext cx="1348920" cy="935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0BC141A-D23A-F443-BB63-0D7524DC42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91800" y="1981800"/>
                <a:ext cx="1367640" cy="95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8248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E131D-4766-FA43-AF92-DEA675AA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 of SNARK…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D35D77-F9A3-F44D-8300-2DD1C1E40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</p:spPr>
            <p:txBody>
              <a:bodyPr/>
              <a:lstStyle/>
              <a:p>
                <a:r>
                  <a:rPr lang="en-US" sz="2400" dirty="0"/>
                  <a:t>We can also make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more complex… </a:t>
                </a:r>
              </a:p>
              <a:p>
                <a:pPr lvl="2"/>
                <a:r>
                  <a:rPr lang="en-US" sz="2200" dirty="0"/>
                  <a:t>Input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2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trike="sngStrike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lvl="2"/>
                <a:r>
                  <a:rPr lang="en-US" sz="2200" dirty="0"/>
                  <a:t>Witness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dirty="0"/>
                  <a:t>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iff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𝐴𝑐𝑐𝑒𝑝𝑡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What about proving verification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dirty="0"/>
                  <a:t>? </a:t>
                </a:r>
              </a:p>
              <a:p>
                <a:r>
                  <a:rPr lang="en-US" sz="2200" dirty="0"/>
                  <a:t>Needs new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2200" dirty="0"/>
                  <a:t> that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2200" dirty="0"/>
                  <a:t> hardcoded? </a:t>
                </a:r>
              </a:p>
              <a:p>
                <a:r>
                  <a:rPr lang="en-US" sz="2200" dirty="0"/>
                  <a:t>Do we need to re-run setup for every additional level of recursion?</a:t>
                </a:r>
              </a:p>
              <a:p>
                <a:r>
                  <a:rPr lang="en-US" sz="2200" dirty="0">
                    <a:solidFill>
                      <a:srgbClr val="00B050"/>
                    </a:solidFill>
                  </a:rPr>
                  <a:t>In some applications we can use the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B050"/>
                    </a:solidFill>
                  </a:rPr>
                  <a:t> over and over again</a:t>
                </a:r>
              </a:p>
              <a:p>
                <a:pPr lvl="1"/>
                <a:r>
                  <a:rPr lang="en-US" sz="2200" dirty="0"/>
                  <a:t>Repeated application of single function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D35D77-F9A3-F44D-8300-2DD1C1E40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  <a:blipFill>
                <a:blip r:embed="rId3"/>
                <a:stretch>
                  <a:fillRect l="-1023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19779-3C85-3742-9D30-776BB1E3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93A345-707A-3A41-9ECC-93BF9AEC18AE}"/>
                  </a:ext>
                </a:extLst>
              </p:cNvPr>
              <p:cNvSpPr txBox="1"/>
              <p:nvPr/>
            </p:nvSpPr>
            <p:spPr>
              <a:xfrm>
                <a:off x="5035463" y="1626036"/>
                <a:ext cx="3832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FF0000"/>
                    </a:solidFill>
                    <a:latin typeface="+mn-lt"/>
                  </a:rPr>
                  <a:t>C implements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93A345-707A-3A41-9ECC-93BF9AEC1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63" y="1626036"/>
                <a:ext cx="3832964" cy="461665"/>
              </a:xfrm>
              <a:prstGeom prst="rect">
                <a:avLst/>
              </a:prstGeom>
              <a:blipFill>
                <a:blip r:embed="rId4"/>
                <a:stretch>
                  <a:fillRect l="-2640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B7B833-6933-AD42-80C1-386AD52810A8}"/>
                  </a:ext>
                </a:extLst>
              </p14:cNvPr>
              <p14:cNvContentPartPr/>
              <p14:nvPr/>
            </p14:nvContentPartPr>
            <p14:xfrm>
              <a:off x="2247480" y="2037960"/>
              <a:ext cx="6103440" cy="3063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B7B833-6933-AD42-80C1-386AD52810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38120" y="2028600"/>
                <a:ext cx="6122160" cy="308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198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E131D-4766-FA43-AF92-DEA675AA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 of SNARK…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D35D77-F9A3-F44D-8300-2DD1C1E40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85846"/>
                <a:ext cx="8229600" cy="3394075"/>
              </a:xfrm>
            </p:spPr>
            <p:txBody>
              <a:bodyPr/>
              <a:lstStyle/>
              <a:p>
                <a:r>
                  <a:rPr lang="en-US" sz="2400" dirty="0"/>
                  <a:t>Do verifiers need to re-run setup for every additional level of recursion? </a:t>
                </a:r>
                <a:r>
                  <a:rPr lang="en-US" sz="2400" b="1" dirty="0"/>
                  <a:t>Proposed solution: 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</m:oMath>
                </a14:m>
                <a:r>
                  <a:rPr lang="en-US" sz="2400" b="1" dirty="0"/>
                  <a:t> part of the witness</a:t>
                </a:r>
              </a:p>
              <a:p>
                <a:r>
                  <a:rPr lang="en-US" sz="2400" dirty="0"/>
                  <a:t>Modify definition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dirty="0"/>
              </a:p>
              <a:p>
                <a:pPr lvl="2"/>
                <a:r>
                  <a:rPr lang="en-US" sz="2200" dirty="0"/>
                  <a:t>Input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2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lvl="2"/>
                <a:r>
                  <a:rPr lang="en-US" sz="2200" dirty="0"/>
                  <a:t>Witness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dirty="0"/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iff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𝐴𝑐𝑐𝑒𝑝𝑡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S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/>
                      <m:t>AND</m:t>
                    </m:r>
                    <m:r>
                      <m:rPr>
                        <m:nor/>
                      </m:rPr>
                      <a:rPr lang="en-US" sz="2200" b="0" i="0" dirty="0" smtClean="0"/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b="0" dirty="0"/>
              </a:p>
              <a:p>
                <a:r>
                  <a:rPr lang="en-US" sz="2200" b="0" dirty="0"/>
                  <a:t>Now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200" dirty="0"/>
                  <a:t> may accept as witness a proof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that is a proof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200" dirty="0"/>
                  <a:t> generated using parameters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. </a:t>
                </a:r>
                <a:r>
                  <a:rPr lang="en-US" sz="2200" i="1" dirty="0"/>
                  <a:t>Prover still needs to re-run setup as part of proving. 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D35D77-F9A3-F44D-8300-2DD1C1E40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85846"/>
                <a:ext cx="8229600" cy="3394075"/>
              </a:xfrm>
              <a:blipFill>
                <a:blip r:embed="rId3"/>
                <a:stretch>
                  <a:fillRect l="-1080" t="-1115" b="-18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19779-3C85-3742-9D30-776BB1E3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AC9EBCB-92AF-2543-BC7E-234D0D6FD7C0}"/>
                  </a:ext>
                </a:extLst>
              </p14:cNvPr>
              <p14:cNvContentPartPr/>
              <p14:nvPr/>
            </p14:nvContentPartPr>
            <p14:xfrm>
              <a:off x="3947040" y="2698200"/>
              <a:ext cx="653400" cy="604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AC9EBCB-92AF-2543-BC7E-234D0D6FD7C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7680" y="2688840"/>
                <a:ext cx="672120" cy="62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0841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E131D-4766-FA43-AF92-DEA675AA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SNARK 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D35D77-F9A3-F44D-8300-2DD1C1E40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What goes wrong when the setup is trusted? </a:t>
                </a:r>
                <a:r>
                  <a:rPr lang="en-US" sz="2400" b="1" dirty="0"/>
                  <a:t>Making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</m:oMath>
                </a14:m>
                <a:r>
                  <a:rPr lang="en-US" sz="2400" b="1" dirty="0"/>
                  <a:t> a witness does not work. </a:t>
                </a:r>
              </a:p>
              <a:p>
                <a:pPr lvl="2">
                  <a:buFont typeface="System Font Regular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2400" dirty="0"/>
                  <a:t> ”exists” even for proofs of false statements</a:t>
                </a:r>
              </a:p>
              <a:p>
                <a:pPr lvl="2">
                  <a:buFont typeface="System Font Regular"/>
                  <a:buChar char="-"/>
                </a:pPr>
                <a:r>
                  <a:rPr lang="en-US" sz="2400" dirty="0"/>
                  <a:t>Proof system only sound when prover does not know the secrets involved in the generation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2400" dirty="0"/>
                  <a:t>. </a:t>
                </a:r>
              </a:p>
              <a:p>
                <a:pPr lvl="2">
                  <a:buFont typeface="System Font Regular"/>
                  <a:buChar char="-"/>
                </a:pPr>
                <a:r>
                  <a:rPr lang="en-US" sz="2400" dirty="0"/>
                  <a:t>The existence of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) that the algorithm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would accept is meaningless.</a:t>
                </a:r>
              </a:p>
              <a:p>
                <a:r>
                  <a:rPr lang="en-US" sz="2400" dirty="0"/>
                  <a:t>New solution: </a:t>
                </a:r>
                <a:r>
                  <a:rPr lang="en-US" sz="2400" b="1" dirty="0"/>
                  <a:t>universal SNARK verifier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D35D77-F9A3-F44D-8300-2DD1C1E40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1119" b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19779-3C85-3742-9D30-776BB1E3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F4F5915-3C53-6147-B5E0-25114F96121E}"/>
                  </a:ext>
                </a:extLst>
              </p14:cNvPr>
              <p14:cNvContentPartPr/>
              <p14:nvPr/>
            </p14:nvContentPartPr>
            <p14:xfrm>
              <a:off x="1791000" y="2374920"/>
              <a:ext cx="2289600" cy="1314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F4F5915-3C53-6147-B5E0-25114F9612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1640" y="2365560"/>
                <a:ext cx="2308320" cy="133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000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C3160-2D24-8A4D-B414-E6A16B02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SNARK verifier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D7A2C0-858B-8F47-8CD8-F8258EC57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UC is a circuit that takes inputs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outputs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are parameters of SNARK system for UC</a:t>
                </a:r>
              </a:p>
              <a:p>
                <a:r>
                  <a:rPr lang="en-US" sz="2400" dirty="0"/>
                  <a:t>Think of UC as an x86 processor</a:t>
                </a:r>
              </a:p>
              <a:p>
                <a:pPr lvl="1"/>
                <a:r>
                  <a:rPr lang="en-US" sz="2400" dirty="0"/>
                  <a:t>Takes in input and instructions and executes them</a:t>
                </a:r>
              </a:p>
              <a:p>
                <a:r>
                  <a:rPr lang="en-US" sz="2400" dirty="0"/>
                  <a:t>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/>
                  <a:t>:</a:t>
                </a:r>
              </a:p>
              <a:p>
                <a:pPr lvl="2"/>
                <a:r>
                  <a:rPr lang="en-US" sz="2000" dirty="0"/>
                  <a:t>Input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2"/>
                <a:r>
                  <a:rPr lang="en-US" sz="2000" dirty="0"/>
                  <a:t>Witness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𝐴𝑐𝑐𝑒𝑝𝑡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AND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D7A2C0-858B-8F47-8CD8-F8258EC57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993" r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87819-DE3A-954A-BF90-ABE1BC03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8914" name="Picture 2" descr="x86 - Wikipedia">
            <a:extLst>
              <a:ext uri="{FF2B5EF4-FFF2-40B4-BE49-F238E27FC236}">
                <a16:creationId xmlns:a16="http://schemas.microsoft.com/office/drawing/2014/main" id="{46C5CAF4-FD66-974E-8BF7-3B614B251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52" y="2152655"/>
            <a:ext cx="1284266" cy="127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096F207-08F4-8842-8F15-E9666704FD52}"/>
                  </a:ext>
                </a:extLst>
              </p14:cNvPr>
              <p14:cNvContentPartPr/>
              <p14:nvPr/>
            </p14:nvContentPartPr>
            <p14:xfrm>
              <a:off x="849960" y="902880"/>
              <a:ext cx="7500960" cy="3921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096F207-08F4-8842-8F15-E9666704FD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0600" y="893520"/>
                <a:ext cx="7519680" cy="394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5209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33E-0985-5045-94AD-76C54EFE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</a:t>
            </a:r>
            <a:r>
              <a:rPr lang="en-US" dirty="0" err="1"/>
              <a:t>SNARKRollup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2BB27-F783-7840-B91B-AA8E09F32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42" y="858414"/>
            <a:ext cx="6407658" cy="520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Today:  </a:t>
            </a:r>
            <a:r>
              <a:rPr lang="en-US" sz="2400" u="sng" dirty="0"/>
              <a:t>every</a:t>
            </a:r>
            <a:r>
              <a:rPr lang="en-US" sz="2400" dirty="0"/>
              <a:t> miner must verify </a:t>
            </a:r>
            <a:r>
              <a:rPr lang="en-US" sz="2400" u="sng" dirty="0"/>
              <a:t>every</a:t>
            </a:r>
            <a:r>
              <a:rPr lang="en-US" sz="2400" dirty="0"/>
              <a:t> posted Tx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83C5C-2395-514F-8B66-CC616BEA7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01" y="2270307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F2868B-B701-404E-A1AB-746FEB1FB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4" y="3167090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7B4C7-678F-5F4C-BCE3-06BA61AB0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33" y="2238133"/>
            <a:ext cx="584280" cy="864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A7E882-8A97-A74D-B602-F6DFF4777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5342" y="4048207"/>
            <a:ext cx="584281" cy="86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507B6-8529-BC4C-AC3B-DE3AE50E7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20" y="3094334"/>
            <a:ext cx="1190746" cy="119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EADAAF-F31D-1644-A838-77C3600AA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12" y="3442522"/>
            <a:ext cx="1190746" cy="119074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D2AF1CD-109B-4647-B8C8-CA9C450AE5B0}"/>
              </a:ext>
            </a:extLst>
          </p:cNvPr>
          <p:cNvSpPr/>
          <p:nvPr/>
        </p:nvSpPr>
        <p:spPr>
          <a:xfrm>
            <a:off x="5820867" y="2238133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E97EF1-B99B-5048-8396-1B7737EC96EF}"/>
              </a:ext>
            </a:extLst>
          </p:cNvPr>
          <p:cNvSpPr/>
          <p:nvPr/>
        </p:nvSpPr>
        <p:spPr>
          <a:xfrm>
            <a:off x="971406" y="247487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31E56-BD33-F449-A204-766EE08C7D76}"/>
              </a:ext>
            </a:extLst>
          </p:cNvPr>
          <p:cNvSpPr/>
          <p:nvPr/>
        </p:nvSpPr>
        <p:spPr>
          <a:xfrm>
            <a:off x="980133" y="339622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349B4-7B31-4341-A407-E3609609058D}"/>
              </a:ext>
            </a:extLst>
          </p:cNvPr>
          <p:cNvSpPr/>
          <p:nvPr/>
        </p:nvSpPr>
        <p:spPr>
          <a:xfrm>
            <a:off x="980132" y="425901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6CCB69E3-079F-3843-99C9-5A5E8E1D5AC4}"/>
              </a:ext>
            </a:extLst>
          </p:cNvPr>
          <p:cNvSpPr/>
          <p:nvPr/>
        </p:nvSpPr>
        <p:spPr>
          <a:xfrm>
            <a:off x="6631101" y="1071552"/>
            <a:ext cx="1055078" cy="612648"/>
          </a:xfrm>
          <a:prstGeom prst="wedgeRoundRectCallout">
            <a:avLst>
              <a:gd name="adj1" fmla="val -2055"/>
              <a:gd name="adj2" fmla="val 1569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all Tx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E51239B8-C778-8547-A454-027FB268BFFA}"/>
              </a:ext>
            </a:extLst>
          </p:cNvPr>
          <p:cNvSpPr/>
          <p:nvPr/>
        </p:nvSpPr>
        <p:spPr>
          <a:xfrm>
            <a:off x="5230445" y="2014529"/>
            <a:ext cx="995539" cy="612648"/>
          </a:xfrm>
          <a:prstGeom prst="wedgeRoundRectCallout">
            <a:avLst>
              <a:gd name="adj1" fmla="val 85344"/>
              <a:gd name="adj2" fmla="val 1857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all Tx</a:t>
            </a:r>
          </a:p>
        </p:txBody>
      </p:sp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F6DB4189-2271-4C45-8FCD-EA8026E47F5B}"/>
              </a:ext>
            </a:extLst>
          </p:cNvPr>
          <p:cNvSpPr/>
          <p:nvPr/>
        </p:nvSpPr>
        <p:spPr>
          <a:xfrm>
            <a:off x="8030302" y="1703574"/>
            <a:ext cx="1055078" cy="612648"/>
          </a:xfrm>
          <a:prstGeom prst="wedgeRoundRectCallout">
            <a:avLst>
              <a:gd name="adj1" fmla="val -36500"/>
              <a:gd name="adj2" fmla="val 1894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all Tx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F008EF-AD25-6546-853E-F9B41B19367C}"/>
              </a:ext>
            </a:extLst>
          </p:cNvPr>
          <p:cNvCxnSpPr>
            <a:cxnSpLocks/>
          </p:cNvCxnSpPr>
          <p:nvPr/>
        </p:nvCxnSpPr>
        <p:spPr>
          <a:xfrm>
            <a:off x="1352440" y="2627177"/>
            <a:ext cx="1670913" cy="7398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6666F6F-BD09-1446-B773-B65E983F4905}"/>
              </a:ext>
            </a:extLst>
          </p:cNvPr>
          <p:cNvCxnSpPr>
            <a:cxnSpLocks/>
          </p:cNvCxnSpPr>
          <p:nvPr/>
        </p:nvCxnSpPr>
        <p:spPr>
          <a:xfrm>
            <a:off x="1397393" y="3510549"/>
            <a:ext cx="1658382" cy="54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56C550F-5E04-5F42-AC6C-6B51C2F5102A}"/>
              </a:ext>
            </a:extLst>
          </p:cNvPr>
          <p:cNvCxnSpPr>
            <a:cxnSpLocks/>
          </p:cNvCxnSpPr>
          <p:nvPr/>
        </p:nvCxnSpPr>
        <p:spPr>
          <a:xfrm flipV="1">
            <a:off x="1442346" y="3839319"/>
            <a:ext cx="1613428" cy="527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ular Callout 44">
            <a:extLst>
              <a:ext uri="{FF2B5EF4-FFF2-40B4-BE49-F238E27FC236}">
                <a16:creationId xmlns:a16="http://schemas.microsoft.com/office/drawing/2014/main" id="{60B08115-38FE-CF4F-A884-031E1168954B}"/>
              </a:ext>
            </a:extLst>
          </p:cNvPr>
          <p:cNvSpPr/>
          <p:nvPr/>
        </p:nvSpPr>
        <p:spPr>
          <a:xfrm>
            <a:off x="3223700" y="1660883"/>
            <a:ext cx="2683862" cy="817684"/>
          </a:xfrm>
          <a:prstGeom prst="wedgeRoundRectCallout">
            <a:avLst>
              <a:gd name="adj1" fmla="val -41374"/>
              <a:gd name="adj2" fmla="val 12579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dirty="0"/>
              <a:t>verify all Tx </a:t>
            </a:r>
            <a:br>
              <a:rPr lang="en-US" dirty="0"/>
            </a:br>
            <a:r>
              <a:rPr lang="en-US" dirty="0"/>
              <a:t>    ⇒  short proof </a:t>
            </a:r>
            <a:r>
              <a:rPr lang="en-US" sz="2800" b="1" dirty="0"/>
              <a:t>π</a:t>
            </a:r>
            <a:endParaRPr lang="en-US" b="1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F3DB0F-77EB-FF4A-B162-8056519729AA}"/>
              </a:ext>
            </a:extLst>
          </p:cNvPr>
          <p:cNvGrpSpPr/>
          <p:nvPr/>
        </p:nvGrpSpPr>
        <p:grpSpPr>
          <a:xfrm>
            <a:off x="3658326" y="3045848"/>
            <a:ext cx="2162541" cy="508375"/>
            <a:chOff x="3658326" y="3184077"/>
            <a:chExt cx="2162541" cy="508375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63912C4-C000-F24D-92CF-EE7848E80E65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 flipV="1">
              <a:off x="3658326" y="3686839"/>
              <a:ext cx="2162541" cy="56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46607E7-959E-2749-A9EB-3610984AD1EB}"/>
                </a:ext>
              </a:extLst>
            </p:cNvPr>
            <p:cNvSpPr/>
            <p:nvPr/>
          </p:nvSpPr>
          <p:spPr>
            <a:xfrm>
              <a:off x="3787279" y="3184077"/>
              <a:ext cx="1873773" cy="461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summary,   </a:t>
              </a:r>
              <a:r>
                <a:rPr lang="en-US" sz="2800" b="1" dirty="0"/>
                <a:t>π</a:t>
              </a:r>
              <a:endParaRPr lang="en-US" sz="2000" b="1" dirty="0"/>
            </a:p>
          </p:txBody>
        </p:sp>
      </p:grpSp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5D92864A-9FFE-E94C-9BD1-61AB9DE90204}"/>
              </a:ext>
            </a:extLst>
          </p:cNvPr>
          <p:cNvSpPr/>
          <p:nvPr/>
        </p:nvSpPr>
        <p:spPr>
          <a:xfrm>
            <a:off x="6979981" y="1023291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664160-7292-9F4A-90E2-72111AE3E332}"/>
              </a:ext>
            </a:extLst>
          </p:cNvPr>
          <p:cNvSpPr txBox="1"/>
          <p:nvPr/>
        </p:nvSpPr>
        <p:spPr>
          <a:xfrm>
            <a:off x="1167080" y="4659188"/>
            <a:ext cx="653826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verifying proof is much easier than verifying 10K Tx</a:t>
            </a:r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CB030C14-F697-7D47-B688-D697DE258CC9}"/>
              </a:ext>
            </a:extLst>
          </p:cNvPr>
          <p:cNvSpPr/>
          <p:nvPr/>
        </p:nvSpPr>
        <p:spPr>
          <a:xfrm>
            <a:off x="7705345" y="1820873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61B25D-54A9-1C4A-97AA-9BA87D541D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4225" y="2610706"/>
            <a:ext cx="1945651" cy="19456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124DDC-DC9E-9240-B432-54BB13404D25}"/>
              </a:ext>
            </a:extLst>
          </p:cNvPr>
          <p:cNvSpPr txBox="1"/>
          <p:nvPr/>
        </p:nvSpPr>
        <p:spPr>
          <a:xfrm>
            <a:off x="2384224" y="4121269"/>
            <a:ext cx="206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123629-CFA4-7344-A6A3-850A7933683C}"/>
              </a:ext>
            </a:extLst>
          </p:cNvPr>
          <p:cNvSpPr/>
          <p:nvPr/>
        </p:nvSpPr>
        <p:spPr>
          <a:xfrm>
            <a:off x="937613" y="1826480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C4CBA89-ECA6-714F-8D92-2F0D00D437CA}"/>
              </a:ext>
            </a:extLst>
          </p:cNvPr>
          <p:cNvCxnSpPr>
            <a:cxnSpLocks/>
          </p:cNvCxnSpPr>
          <p:nvPr/>
        </p:nvCxnSpPr>
        <p:spPr>
          <a:xfrm>
            <a:off x="1318647" y="1978780"/>
            <a:ext cx="1737127" cy="11883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7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5" grpId="0" animBg="1"/>
      <p:bldP spid="45" grpId="0" animBg="1"/>
      <p:bldP spid="53" grpId="0" animBg="1"/>
      <p:bldP spid="54" grpId="0" animBg="1"/>
      <p:bldP spid="30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33E-0985-5045-94AD-76C54EFE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Rollup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2BB27-F783-7840-B91B-AA8E09F32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42" y="858414"/>
            <a:ext cx="6407658" cy="520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Today:  </a:t>
            </a:r>
            <a:r>
              <a:rPr lang="en-US" sz="2400" u="sng" dirty="0"/>
              <a:t>every</a:t>
            </a:r>
            <a:r>
              <a:rPr lang="en-US" sz="2400" dirty="0"/>
              <a:t> miner must verify </a:t>
            </a:r>
            <a:r>
              <a:rPr lang="en-US" sz="2400" u="sng" dirty="0"/>
              <a:t>every</a:t>
            </a:r>
            <a:r>
              <a:rPr lang="en-US" sz="2400" dirty="0"/>
              <a:t> posted Tx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83C5C-2395-514F-8B66-CC616BEA7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01" y="2270307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F2868B-B701-404E-A1AB-746FEB1FB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4" y="3167090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7B4C7-678F-5F4C-BCE3-06BA61AB0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33" y="2238133"/>
            <a:ext cx="584280" cy="864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A7E882-8A97-A74D-B602-F6DFF4777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5342" y="4048207"/>
            <a:ext cx="584281" cy="86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507B6-8529-BC4C-AC3B-DE3AE50E7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20" y="3094334"/>
            <a:ext cx="1190746" cy="119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EADAAF-F31D-1644-A838-77C3600AA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12" y="3442522"/>
            <a:ext cx="1190746" cy="119074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D2AF1CD-109B-4647-B8C8-CA9C450AE5B0}"/>
              </a:ext>
            </a:extLst>
          </p:cNvPr>
          <p:cNvSpPr/>
          <p:nvPr/>
        </p:nvSpPr>
        <p:spPr>
          <a:xfrm>
            <a:off x="5820867" y="2238133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E97EF1-B99B-5048-8396-1B7737EC96EF}"/>
              </a:ext>
            </a:extLst>
          </p:cNvPr>
          <p:cNvSpPr/>
          <p:nvPr/>
        </p:nvSpPr>
        <p:spPr>
          <a:xfrm>
            <a:off x="971406" y="247487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31E56-BD33-F449-A204-766EE08C7D76}"/>
              </a:ext>
            </a:extLst>
          </p:cNvPr>
          <p:cNvSpPr/>
          <p:nvPr/>
        </p:nvSpPr>
        <p:spPr>
          <a:xfrm>
            <a:off x="980133" y="339622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349B4-7B31-4341-A407-E3609609058D}"/>
              </a:ext>
            </a:extLst>
          </p:cNvPr>
          <p:cNvSpPr/>
          <p:nvPr/>
        </p:nvSpPr>
        <p:spPr>
          <a:xfrm>
            <a:off x="980132" y="425901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6CCB69E3-079F-3843-99C9-5A5E8E1D5AC4}"/>
              </a:ext>
            </a:extLst>
          </p:cNvPr>
          <p:cNvSpPr/>
          <p:nvPr/>
        </p:nvSpPr>
        <p:spPr>
          <a:xfrm>
            <a:off x="6631101" y="1071552"/>
            <a:ext cx="1055078" cy="612648"/>
          </a:xfrm>
          <a:prstGeom prst="wedgeRoundRectCallout">
            <a:avLst>
              <a:gd name="adj1" fmla="val -2055"/>
              <a:gd name="adj2" fmla="val 1569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all Tx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E51239B8-C778-8547-A454-027FB268BFFA}"/>
              </a:ext>
            </a:extLst>
          </p:cNvPr>
          <p:cNvSpPr/>
          <p:nvPr/>
        </p:nvSpPr>
        <p:spPr>
          <a:xfrm>
            <a:off x="5230445" y="2014529"/>
            <a:ext cx="995539" cy="612648"/>
          </a:xfrm>
          <a:prstGeom prst="wedgeRoundRectCallout">
            <a:avLst>
              <a:gd name="adj1" fmla="val 85344"/>
              <a:gd name="adj2" fmla="val 1857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all Tx</a:t>
            </a:r>
          </a:p>
        </p:txBody>
      </p:sp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F6DB4189-2271-4C45-8FCD-EA8026E47F5B}"/>
              </a:ext>
            </a:extLst>
          </p:cNvPr>
          <p:cNvSpPr/>
          <p:nvPr/>
        </p:nvSpPr>
        <p:spPr>
          <a:xfrm>
            <a:off x="8030302" y="1703574"/>
            <a:ext cx="1055078" cy="612648"/>
          </a:xfrm>
          <a:prstGeom prst="wedgeRoundRectCallout">
            <a:avLst>
              <a:gd name="adj1" fmla="val -36500"/>
              <a:gd name="adj2" fmla="val 1894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all Tx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F008EF-AD25-6546-853E-F9B41B19367C}"/>
              </a:ext>
            </a:extLst>
          </p:cNvPr>
          <p:cNvCxnSpPr>
            <a:cxnSpLocks/>
          </p:cNvCxnSpPr>
          <p:nvPr/>
        </p:nvCxnSpPr>
        <p:spPr>
          <a:xfrm>
            <a:off x="1352440" y="2627177"/>
            <a:ext cx="1670913" cy="7398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6666F6F-BD09-1446-B773-B65E983F4905}"/>
              </a:ext>
            </a:extLst>
          </p:cNvPr>
          <p:cNvCxnSpPr>
            <a:cxnSpLocks/>
          </p:cNvCxnSpPr>
          <p:nvPr/>
        </p:nvCxnSpPr>
        <p:spPr>
          <a:xfrm>
            <a:off x="1397393" y="3510549"/>
            <a:ext cx="1658382" cy="54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56C550F-5E04-5F42-AC6C-6B51C2F5102A}"/>
              </a:ext>
            </a:extLst>
          </p:cNvPr>
          <p:cNvCxnSpPr>
            <a:cxnSpLocks/>
          </p:cNvCxnSpPr>
          <p:nvPr/>
        </p:nvCxnSpPr>
        <p:spPr>
          <a:xfrm flipV="1">
            <a:off x="1442346" y="3839319"/>
            <a:ext cx="1613428" cy="527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ular Callout 44">
            <a:extLst>
              <a:ext uri="{FF2B5EF4-FFF2-40B4-BE49-F238E27FC236}">
                <a16:creationId xmlns:a16="http://schemas.microsoft.com/office/drawing/2014/main" id="{60B08115-38FE-CF4F-A884-031E1168954B}"/>
              </a:ext>
            </a:extLst>
          </p:cNvPr>
          <p:cNvSpPr/>
          <p:nvPr/>
        </p:nvSpPr>
        <p:spPr>
          <a:xfrm>
            <a:off x="3223700" y="1660883"/>
            <a:ext cx="2683862" cy="817684"/>
          </a:xfrm>
          <a:prstGeom prst="wedgeRoundRectCallout">
            <a:avLst>
              <a:gd name="adj1" fmla="val -41374"/>
              <a:gd name="adj2" fmla="val 12579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dirty="0"/>
              <a:t>verify all Tx </a:t>
            </a:r>
            <a:br>
              <a:rPr lang="en-US" dirty="0"/>
            </a:br>
            <a:r>
              <a:rPr lang="en-US" dirty="0"/>
              <a:t>    ⇒  short proof </a:t>
            </a:r>
            <a:r>
              <a:rPr lang="en-US" sz="2800" b="1" dirty="0"/>
              <a:t>π</a:t>
            </a:r>
            <a:endParaRPr lang="en-US" b="1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F3DB0F-77EB-FF4A-B162-8056519729AA}"/>
              </a:ext>
            </a:extLst>
          </p:cNvPr>
          <p:cNvGrpSpPr/>
          <p:nvPr/>
        </p:nvGrpSpPr>
        <p:grpSpPr>
          <a:xfrm>
            <a:off x="3658326" y="3045848"/>
            <a:ext cx="2162541" cy="508375"/>
            <a:chOff x="3658326" y="3184077"/>
            <a:chExt cx="2162541" cy="508375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63912C4-C000-F24D-92CF-EE7848E80E65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 flipV="1">
              <a:off x="3658326" y="3686839"/>
              <a:ext cx="2162541" cy="56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46607E7-959E-2749-A9EB-3610984AD1EB}"/>
                </a:ext>
              </a:extLst>
            </p:cNvPr>
            <p:cNvSpPr/>
            <p:nvPr/>
          </p:nvSpPr>
          <p:spPr>
            <a:xfrm>
              <a:off x="3787279" y="3184077"/>
              <a:ext cx="1873773" cy="461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summary,   </a:t>
              </a:r>
              <a:r>
                <a:rPr lang="en-US" sz="2800" b="1" dirty="0"/>
                <a:t>π</a:t>
              </a:r>
              <a:endParaRPr lang="en-US" sz="2000" b="1" dirty="0"/>
            </a:p>
          </p:txBody>
        </p:sp>
      </p:grpSp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5D92864A-9FFE-E94C-9BD1-61AB9DE90204}"/>
              </a:ext>
            </a:extLst>
          </p:cNvPr>
          <p:cNvSpPr/>
          <p:nvPr/>
        </p:nvSpPr>
        <p:spPr>
          <a:xfrm>
            <a:off x="6979981" y="1023291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664160-7292-9F4A-90E2-72111AE3E332}"/>
              </a:ext>
            </a:extLst>
          </p:cNvPr>
          <p:cNvSpPr txBox="1"/>
          <p:nvPr/>
        </p:nvSpPr>
        <p:spPr>
          <a:xfrm>
            <a:off x="1167080" y="4659188"/>
            <a:ext cx="653826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verifying proof is much easier than verifying 10K Tx</a:t>
            </a:r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CB030C14-F697-7D47-B688-D697DE258CC9}"/>
              </a:ext>
            </a:extLst>
          </p:cNvPr>
          <p:cNvSpPr/>
          <p:nvPr/>
        </p:nvSpPr>
        <p:spPr>
          <a:xfrm>
            <a:off x="7705345" y="1820873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61B25D-54A9-1C4A-97AA-9BA87D541D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4225" y="2610706"/>
            <a:ext cx="1945651" cy="19456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124DDC-DC9E-9240-B432-54BB13404D25}"/>
              </a:ext>
            </a:extLst>
          </p:cNvPr>
          <p:cNvSpPr txBox="1"/>
          <p:nvPr/>
        </p:nvSpPr>
        <p:spPr>
          <a:xfrm>
            <a:off x="2384224" y="4121269"/>
            <a:ext cx="206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40BFC5-74FA-EB47-8DC5-19A54AD927AB}"/>
              </a:ext>
            </a:extLst>
          </p:cNvPr>
          <p:cNvSpPr/>
          <p:nvPr/>
        </p:nvSpPr>
        <p:spPr>
          <a:xfrm>
            <a:off x="937613" y="1826480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0AD2ED7-4044-9441-A869-5A704271B825}"/>
              </a:ext>
            </a:extLst>
          </p:cNvPr>
          <p:cNvCxnSpPr>
            <a:cxnSpLocks/>
          </p:cNvCxnSpPr>
          <p:nvPr/>
        </p:nvCxnSpPr>
        <p:spPr>
          <a:xfrm>
            <a:off x="1318647" y="1978780"/>
            <a:ext cx="1737127" cy="11883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2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5" grpId="0" animBg="1"/>
      <p:bldP spid="45" grpId="0" animBg="1"/>
      <p:bldP spid="53" grpId="0" animBg="1"/>
      <p:bldP spid="54" grpId="0" animBg="1"/>
      <p:bldP spid="30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33E-0985-5045-94AD-76C54EFE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 with many coordinators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83C5C-2395-514F-8B66-CC616BEA7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01" y="2270307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F2868B-B701-404E-A1AB-746FEB1FB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4" y="3167090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7B4C7-678F-5F4C-BCE3-06BA61AB0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33" y="2238133"/>
            <a:ext cx="584280" cy="864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A7E882-8A97-A74D-B602-F6DFF4777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5342" y="4048207"/>
            <a:ext cx="584281" cy="86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507B6-8529-BC4C-AC3B-DE3AE50E7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20" y="3094334"/>
            <a:ext cx="1190746" cy="119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EADAAF-F31D-1644-A838-77C3600AA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12" y="3442522"/>
            <a:ext cx="1190746" cy="119074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D2AF1CD-109B-4647-B8C8-CA9C450AE5B0}"/>
              </a:ext>
            </a:extLst>
          </p:cNvPr>
          <p:cNvSpPr/>
          <p:nvPr/>
        </p:nvSpPr>
        <p:spPr>
          <a:xfrm>
            <a:off x="5820867" y="2238133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E97EF1-B99B-5048-8396-1B7737EC96EF}"/>
              </a:ext>
            </a:extLst>
          </p:cNvPr>
          <p:cNvSpPr/>
          <p:nvPr/>
        </p:nvSpPr>
        <p:spPr>
          <a:xfrm>
            <a:off x="971406" y="247487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31E56-BD33-F449-A204-766EE08C7D76}"/>
              </a:ext>
            </a:extLst>
          </p:cNvPr>
          <p:cNvSpPr/>
          <p:nvPr/>
        </p:nvSpPr>
        <p:spPr>
          <a:xfrm>
            <a:off x="980133" y="339622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349B4-7B31-4341-A407-E3609609058D}"/>
              </a:ext>
            </a:extLst>
          </p:cNvPr>
          <p:cNvSpPr/>
          <p:nvPr/>
        </p:nvSpPr>
        <p:spPr>
          <a:xfrm>
            <a:off x="980132" y="425901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F008EF-AD25-6546-853E-F9B41B19367C}"/>
              </a:ext>
            </a:extLst>
          </p:cNvPr>
          <p:cNvCxnSpPr>
            <a:cxnSpLocks/>
          </p:cNvCxnSpPr>
          <p:nvPr/>
        </p:nvCxnSpPr>
        <p:spPr>
          <a:xfrm flipV="1">
            <a:off x="1352440" y="2406494"/>
            <a:ext cx="653302" cy="220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6666F6F-BD09-1446-B773-B65E983F4905}"/>
              </a:ext>
            </a:extLst>
          </p:cNvPr>
          <p:cNvCxnSpPr>
            <a:cxnSpLocks/>
          </p:cNvCxnSpPr>
          <p:nvPr/>
        </p:nvCxnSpPr>
        <p:spPr>
          <a:xfrm>
            <a:off x="1397393" y="3510549"/>
            <a:ext cx="927252" cy="131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56C550F-5E04-5F42-AC6C-6B51C2F5102A}"/>
              </a:ext>
            </a:extLst>
          </p:cNvPr>
          <p:cNvCxnSpPr>
            <a:cxnSpLocks/>
          </p:cNvCxnSpPr>
          <p:nvPr/>
        </p:nvCxnSpPr>
        <p:spPr>
          <a:xfrm flipV="1">
            <a:off x="1442346" y="4067973"/>
            <a:ext cx="703918" cy="2989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F3DB0F-77EB-FF4A-B162-8056519729AA}"/>
              </a:ext>
            </a:extLst>
          </p:cNvPr>
          <p:cNvGrpSpPr/>
          <p:nvPr/>
        </p:nvGrpSpPr>
        <p:grpSpPr>
          <a:xfrm>
            <a:off x="3162171" y="3480739"/>
            <a:ext cx="1739138" cy="826570"/>
            <a:chOff x="3109751" y="3491135"/>
            <a:chExt cx="1739138" cy="826570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63912C4-C000-F24D-92CF-EE7848E80E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4309" y="3992399"/>
              <a:ext cx="1654580" cy="325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46607E7-959E-2749-A9EB-3610984AD1EB}"/>
                </a:ext>
              </a:extLst>
            </p:cNvPr>
            <p:cNvSpPr/>
            <p:nvPr/>
          </p:nvSpPr>
          <p:spPr>
            <a:xfrm rot="20829768">
              <a:off x="3109751" y="3491135"/>
              <a:ext cx="1398210" cy="64783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summary2,   </a:t>
              </a:r>
              <a:r>
                <a:rPr lang="en-US" sz="2800" b="1" dirty="0"/>
                <a:t>π</a:t>
              </a:r>
              <a:r>
                <a:rPr lang="en-US" sz="2800" b="1" baseline="-25000" dirty="0"/>
                <a:t>1</a:t>
              </a:r>
              <a:endParaRPr lang="en-US" sz="2000" b="1" dirty="0"/>
            </a:p>
          </p:txBody>
        </p:sp>
      </p:grpSp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5D92864A-9FFE-E94C-9BD1-61AB9DE90204}"/>
              </a:ext>
            </a:extLst>
          </p:cNvPr>
          <p:cNvSpPr/>
          <p:nvPr/>
        </p:nvSpPr>
        <p:spPr>
          <a:xfrm>
            <a:off x="6979981" y="1023291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CB030C14-F697-7D47-B688-D697DE258CC9}"/>
              </a:ext>
            </a:extLst>
          </p:cNvPr>
          <p:cNvSpPr/>
          <p:nvPr/>
        </p:nvSpPr>
        <p:spPr>
          <a:xfrm>
            <a:off x="7705345" y="1820873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61B25D-54A9-1C4A-97AA-9BA87D541D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8603" y="2934702"/>
            <a:ext cx="1945651" cy="19456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124DDC-DC9E-9240-B432-54BB13404D25}"/>
              </a:ext>
            </a:extLst>
          </p:cNvPr>
          <p:cNvSpPr txBox="1"/>
          <p:nvPr/>
        </p:nvSpPr>
        <p:spPr>
          <a:xfrm>
            <a:off x="1975279" y="4346406"/>
            <a:ext cx="206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 1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E0E99CC-16EA-814A-926B-B8245CCE88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7336" y="1030878"/>
            <a:ext cx="1945651" cy="194565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4C4488-A789-4D46-A247-F66AB7B77FF2}"/>
              </a:ext>
            </a:extLst>
          </p:cNvPr>
          <p:cNvSpPr txBox="1"/>
          <p:nvPr/>
        </p:nvSpPr>
        <p:spPr>
          <a:xfrm>
            <a:off x="1534209" y="2504575"/>
            <a:ext cx="206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B8BA1F2-8D3E-9741-87AE-6B43A1EBED88}"/>
              </a:ext>
            </a:extLst>
          </p:cNvPr>
          <p:cNvSpPr/>
          <p:nvPr/>
        </p:nvSpPr>
        <p:spPr>
          <a:xfrm>
            <a:off x="937613" y="1826480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7F48CA-7F06-384F-B10D-116DCD8889B4}"/>
              </a:ext>
            </a:extLst>
          </p:cNvPr>
          <p:cNvCxnSpPr>
            <a:cxnSpLocks/>
          </p:cNvCxnSpPr>
          <p:nvPr/>
        </p:nvCxnSpPr>
        <p:spPr>
          <a:xfrm>
            <a:off x="1318647" y="1978780"/>
            <a:ext cx="6188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EDB2967-8259-1640-BCD7-220FD9A6D137}"/>
              </a:ext>
            </a:extLst>
          </p:cNvPr>
          <p:cNvCxnSpPr>
            <a:cxnSpLocks/>
          </p:cNvCxnSpPr>
          <p:nvPr/>
        </p:nvCxnSpPr>
        <p:spPr>
          <a:xfrm>
            <a:off x="2798703" y="2141095"/>
            <a:ext cx="1762798" cy="530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15415D65-199F-0749-9FBE-4490D19FAD26}"/>
              </a:ext>
            </a:extLst>
          </p:cNvPr>
          <p:cNvSpPr/>
          <p:nvPr/>
        </p:nvSpPr>
        <p:spPr>
          <a:xfrm rot="1028207">
            <a:off x="3019017" y="1626040"/>
            <a:ext cx="1452237" cy="7293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summary1,   </a:t>
            </a:r>
            <a:r>
              <a:rPr lang="en-US" sz="2800" b="1" dirty="0"/>
              <a:t>π</a:t>
            </a:r>
            <a:r>
              <a:rPr lang="en-US" sz="2800" b="1" baseline="-25000" dirty="0"/>
              <a:t>2</a:t>
            </a:r>
            <a:endParaRPr lang="en-US" sz="2000" b="1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1280C95-C6A9-3749-B76F-C188DCC25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7415" y="2328350"/>
            <a:ext cx="1335009" cy="1335009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101221B-E476-1F4E-9663-EF00824BF7BA}"/>
              </a:ext>
            </a:extLst>
          </p:cNvPr>
          <p:cNvCxnSpPr>
            <a:cxnSpLocks/>
          </p:cNvCxnSpPr>
          <p:nvPr/>
        </p:nvCxnSpPr>
        <p:spPr>
          <a:xfrm>
            <a:off x="4729965" y="3396222"/>
            <a:ext cx="10909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71E1242A-987B-D641-B8CD-B933D2EBF359}"/>
              </a:ext>
            </a:extLst>
          </p:cNvPr>
          <p:cNvSpPr/>
          <p:nvPr/>
        </p:nvSpPr>
        <p:spPr>
          <a:xfrm>
            <a:off x="4709744" y="2542676"/>
            <a:ext cx="1201952" cy="7293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summary,   </a:t>
            </a:r>
            <a:r>
              <a:rPr lang="en-US" sz="2800" b="1" dirty="0"/>
              <a:t>π</a:t>
            </a:r>
            <a:endParaRPr lang="en-US" sz="2000" b="1" dirty="0"/>
          </a:p>
        </p:txBody>
      </p:sp>
      <p:sp>
        <p:nvSpPr>
          <p:cNvPr id="56" name="Rounded Rectangular Callout 55">
            <a:extLst>
              <a:ext uri="{FF2B5EF4-FFF2-40B4-BE49-F238E27FC236}">
                <a16:creationId xmlns:a16="http://schemas.microsoft.com/office/drawing/2014/main" id="{66C2FA1C-171F-BE40-B4D3-B2E1AD8C0DCE}"/>
              </a:ext>
            </a:extLst>
          </p:cNvPr>
          <p:cNvSpPr/>
          <p:nvPr/>
        </p:nvSpPr>
        <p:spPr>
          <a:xfrm>
            <a:off x="5827634" y="1711849"/>
            <a:ext cx="1055078" cy="612648"/>
          </a:xfrm>
          <a:prstGeom prst="wedgeRoundRectCallout">
            <a:avLst>
              <a:gd name="adj1" fmla="val 13660"/>
              <a:gd name="adj2" fmla="val 270994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BB8F1A8-404B-454D-A6EC-E1D3A2B9AB25}"/>
                  </a:ext>
                </a:extLst>
              </p14:cNvPr>
              <p14:cNvContentPartPr/>
              <p14:nvPr/>
            </p14:nvContentPartPr>
            <p14:xfrm>
              <a:off x="3827520" y="1981800"/>
              <a:ext cx="1425960" cy="20448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BB8F1A8-404B-454D-A6EC-E1D3A2B9AB2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18160" y="1972440"/>
                <a:ext cx="1444680" cy="206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348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0" grpId="0" animBg="1"/>
      <p:bldP spid="41" grpId="0" animBg="1"/>
      <p:bldP spid="55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A58FD-476A-1C4C-9F4B-F4A53331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Hitchhikers guide to the galaxy</a:t>
            </a:r>
          </a:p>
        </p:txBody>
      </p:sp>
      <p:pic>
        <p:nvPicPr>
          <p:cNvPr id="33796" name="Picture 4" descr="Deep Thought Fan Casting for The Hitchhiker's Guide to the Galaxy | myCast  - Fan Casting Your Favorite Stories">
            <a:extLst>
              <a:ext uri="{FF2B5EF4-FFF2-40B4-BE49-F238E27FC236}">
                <a16:creationId xmlns:a16="http://schemas.microsoft.com/office/drawing/2014/main" id="{E454A935-AF81-7F4D-A642-B6EDD7925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62" y="1288193"/>
            <a:ext cx="1714414" cy="24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15F39A-ACD3-4349-93B6-AC7AED790156}"/>
              </a:ext>
            </a:extLst>
          </p:cNvPr>
          <p:cNvSpPr txBox="1"/>
          <p:nvPr/>
        </p:nvSpPr>
        <p:spPr>
          <a:xfrm>
            <a:off x="457199" y="3855308"/>
            <a:ext cx="1198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Input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1E3F0DD-E3B9-E54D-AE64-330F8653EF0E}"/>
              </a:ext>
            </a:extLst>
          </p:cNvPr>
          <p:cNvSpPr/>
          <p:nvPr/>
        </p:nvSpPr>
        <p:spPr>
          <a:xfrm>
            <a:off x="1841155" y="3855307"/>
            <a:ext cx="4621429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ED3E9-61EF-A44E-A236-95D3BD410D88}"/>
              </a:ext>
            </a:extLst>
          </p:cNvPr>
          <p:cNvSpPr txBox="1"/>
          <p:nvPr/>
        </p:nvSpPr>
        <p:spPr>
          <a:xfrm>
            <a:off x="6808572" y="3855307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Output (42)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61234-B691-DD4B-A83B-6EE6B398211F}"/>
              </a:ext>
            </a:extLst>
          </p:cNvPr>
          <p:cNvSpPr txBox="1"/>
          <p:nvPr/>
        </p:nvSpPr>
        <p:spPr>
          <a:xfrm>
            <a:off x="2879123" y="4436796"/>
            <a:ext cx="2545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Long Computation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7A4A7-7C68-304A-A00C-B4191FC20F46}"/>
              </a:ext>
            </a:extLst>
          </p:cNvPr>
          <p:cNvSpPr txBox="1"/>
          <p:nvPr/>
        </p:nvSpPr>
        <p:spPr>
          <a:xfrm>
            <a:off x="5424615" y="1886163"/>
            <a:ext cx="3361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What if we want to verify that computation?</a:t>
            </a:r>
          </a:p>
        </p:txBody>
      </p:sp>
    </p:spTree>
    <p:extLst>
      <p:ext uri="{BB962C8B-B14F-4D97-AF65-F5344CB8AC3E}">
        <p14:creationId xmlns:p14="http://schemas.microsoft.com/office/powerpoint/2010/main" val="211633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E5DA-20A3-BE48-AD9F-43F14F8DE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SNARK</a:t>
            </a:r>
            <a:r>
              <a:rPr lang="en-US" baseline="30000" dirty="0"/>
              <a:t>2</a:t>
            </a:r>
            <a:r>
              <a:rPr lang="en-US" dirty="0"/>
              <a:t>-Rollup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DC6B1-6D55-2B47-8F76-779FE1A3D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4682"/>
            <a:ext cx="8686800" cy="4168817"/>
          </a:xfrm>
        </p:spPr>
        <p:txBody>
          <a:bodyPr/>
          <a:lstStyle/>
          <a:p>
            <a:r>
              <a:rPr lang="en-US" dirty="0"/>
              <a:t>Multiple coordinators/servers</a:t>
            </a:r>
          </a:p>
          <a:p>
            <a:r>
              <a:rPr lang="en-US" dirty="0"/>
              <a:t>Each responsible for subset of users (no overlaps)</a:t>
            </a:r>
          </a:p>
          <a:p>
            <a:r>
              <a:rPr lang="en-US" dirty="0"/>
              <a:t>Super coordinator (can be one of the coordinators)</a:t>
            </a:r>
          </a:p>
          <a:p>
            <a:r>
              <a:rPr lang="en-US" dirty="0"/>
              <a:t>Super coordinator combines summaries (balance table) and creates one proof that</a:t>
            </a:r>
          </a:p>
        </p:txBody>
      </p:sp>
    </p:spTree>
    <p:extLst>
      <p:ext uri="{BB962C8B-B14F-4D97-AF65-F5344CB8AC3E}">
        <p14:creationId xmlns:p14="http://schemas.microsoft.com/office/powerpoint/2010/main" val="936073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E5DA-20A3-BE48-AD9F-43F14F8DE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SNARK</a:t>
            </a:r>
            <a:r>
              <a:rPr lang="en-US" baseline="30000" dirty="0"/>
              <a:t>2</a:t>
            </a:r>
            <a:r>
              <a:rPr lang="en-US" dirty="0"/>
              <a:t>-Rollup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DC6B1-6D55-2B47-8F76-779FE1A3DC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1570" y="960161"/>
                <a:ext cx="9754407" cy="4168817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:r>
                  <a:rPr lang="en-US" b="1" dirty="0" err="1"/>
                  <a:t>root</a:t>
                </a:r>
                <a:r>
                  <a:rPr lang="en-US" b="1" baseline="-25000" dirty="0" err="1"/>
                  <a:t>i</a:t>
                </a:r>
                <a:r>
                  <a:rPr lang="en-US" b="1" dirty="0"/>
                  <a:t> </a:t>
                </a:r>
                <a:r>
                  <a:rPr lang="en-US" dirty="0"/>
                  <a:t>be the Merkle Tree Root of summary </a:t>
                </a:r>
                <a:r>
                  <a:rPr lang="en-US" dirty="0" err="1"/>
                  <a:t>i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baseline="-25000" dirty="0"/>
                  <a:t> </a:t>
                </a:r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 coordinator circuit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𝐫𝐨𝐨𝐭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b="1" dirty="0"/>
                  <a:t>V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/>
                  <a:t>) </a:t>
                </a:r>
                <a:r>
                  <a:rPr lang="en-US" dirty="0"/>
                  <a:t>for all </a:t>
                </a:r>
                <a:r>
                  <a:rPr lang="en-US" dirty="0" err="1"/>
                  <a:t>i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𝐫𝐨𝐨𝐭</m:t>
                    </m:r>
                  </m:oMath>
                </a14:m>
                <a:r>
                  <a:rPr lang="en-US" dirty="0"/>
                  <a:t>=MT(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𝑟𝑜𝑜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DC6B1-6D55-2B47-8F76-779FE1A3DC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570" y="960161"/>
                <a:ext cx="9754407" cy="4168817"/>
              </a:xfrm>
              <a:blipFill>
                <a:blip r:embed="rId2"/>
                <a:stretch>
                  <a:fillRect l="-1040" t="-1520" b="-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rapezoid 4">
            <a:extLst>
              <a:ext uri="{FF2B5EF4-FFF2-40B4-BE49-F238E27FC236}">
                <a16:creationId xmlns:a16="http://schemas.microsoft.com/office/drawing/2014/main" id="{3E6BEFA6-A38E-274D-9152-68E20A0EC77B}"/>
              </a:ext>
            </a:extLst>
          </p:cNvPr>
          <p:cNvSpPr/>
          <p:nvPr/>
        </p:nvSpPr>
        <p:spPr>
          <a:xfrm>
            <a:off x="1778875" y="1901965"/>
            <a:ext cx="2354713" cy="1335343"/>
          </a:xfrm>
          <a:prstGeom prst="trapezoid">
            <a:avLst>
              <a:gd name="adj" fmla="val 8294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Merkle tree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F9B7-3B17-CD44-848D-1186D5335E28}"/>
                  </a:ext>
                </a:extLst>
              </p:cNvPr>
              <p:cNvSpPr txBox="1"/>
              <p:nvPr/>
            </p:nvSpPr>
            <p:spPr>
              <a:xfrm>
                <a:off x="1303425" y="3178009"/>
                <a:ext cx="95090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𝑟𝑜𝑜𝑡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F9B7-3B17-CD44-848D-1186D5335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425" y="3178009"/>
                <a:ext cx="950901" cy="453137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D04BB6-E60C-6849-AA3B-27CD0C518C4C}"/>
                  </a:ext>
                </a:extLst>
              </p:cNvPr>
              <p:cNvSpPr txBox="1"/>
              <p:nvPr/>
            </p:nvSpPr>
            <p:spPr>
              <a:xfrm>
                <a:off x="2079924" y="3190331"/>
                <a:ext cx="95090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𝑟𝑜𝑜𝑡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D04BB6-E60C-6849-AA3B-27CD0C518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924" y="3190331"/>
                <a:ext cx="950901" cy="453137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D45CFF-DA3B-754E-856E-6DAA6ADABCEA}"/>
                  </a:ext>
                </a:extLst>
              </p:cNvPr>
              <p:cNvSpPr txBox="1"/>
              <p:nvPr/>
            </p:nvSpPr>
            <p:spPr>
              <a:xfrm>
                <a:off x="2850634" y="3237308"/>
                <a:ext cx="95090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𝑟𝑜𝑜𝑡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D45CFF-DA3B-754E-856E-6DAA6ADAB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34" y="3237308"/>
                <a:ext cx="950901" cy="453137"/>
              </a:xfrm>
              <a:prstGeom prst="rect">
                <a:avLst/>
              </a:prstGeom>
              <a:blipFill>
                <a:blip r:embed="rId5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5A0F63-5758-1644-A59F-524F763CEF6E}"/>
                  </a:ext>
                </a:extLst>
              </p:cNvPr>
              <p:cNvSpPr txBox="1"/>
              <p:nvPr/>
            </p:nvSpPr>
            <p:spPr>
              <a:xfrm>
                <a:off x="3709769" y="3233261"/>
                <a:ext cx="97520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𝑟𝑜𝑜𝑡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5A0F63-5758-1644-A59F-524F763CE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769" y="3233261"/>
                <a:ext cx="975202" cy="453137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472432D-9532-2640-B8A4-A37E9C78A408}"/>
              </a:ext>
            </a:extLst>
          </p:cNvPr>
          <p:cNvSpPr/>
          <p:nvPr/>
        </p:nvSpPr>
        <p:spPr>
          <a:xfrm>
            <a:off x="2543497" y="1477693"/>
            <a:ext cx="782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root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7BD54F-D467-FA49-BA20-F7698F523EFC}"/>
              </a:ext>
            </a:extLst>
          </p:cNvPr>
          <p:cNvSpPr txBox="1"/>
          <p:nvPr/>
        </p:nvSpPr>
        <p:spPr>
          <a:xfrm>
            <a:off x="4197370" y="2338803"/>
            <a:ext cx="46941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Build one root from summaries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8399455-2BDE-7B4C-8C92-984AFC77EC42}"/>
                  </a:ext>
                </a:extLst>
              </p14:cNvPr>
              <p14:cNvContentPartPr/>
              <p14:nvPr/>
            </p14:nvContentPartPr>
            <p14:xfrm>
              <a:off x="744480" y="2954520"/>
              <a:ext cx="7887240" cy="19890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8399455-2BDE-7B4C-8C92-984AFC77EC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5120" y="2945160"/>
                <a:ext cx="7905960" cy="200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614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E5DA-20A3-BE48-AD9F-43F14F8DE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SNARK</a:t>
            </a:r>
            <a:r>
              <a:rPr lang="en-US" baseline="30000" dirty="0"/>
              <a:t>2</a:t>
            </a:r>
            <a:r>
              <a:rPr lang="en-US" dirty="0"/>
              <a:t>-Rollup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DC6B1-6D55-2B47-8F76-779FE1A3DC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1570" y="960161"/>
                <a:ext cx="9754407" cy="4168817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:r>
                  <a:rPr lang="en-US" b="1" dirty="0" err="1"/>
                  <a:t>root</a:t>
                </a:r>
                <a:r>
                  <a:rPr lang="en-US" b="1" baseline="-25000" dirty="0" err="1"/>
                  <a:t>i</a:t>
                </a:r>
                <a:r>
                  <a:rPr lang="en-US" b="1" dirty="0"/>
                  <a:t> </a:t>
                </a:r>
                <a:r>
                  <a:rPr lang="en-US" dirty="0"/>
                  <a:t>be the Merkle Tree Root of summary </a:t>
                </a:r>
                <a:r>
                  <a:rPr lang="en-US" dirty="0" err="1"/>
                  <a:t>i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baseline="-25000" dirty="0"/>
                  <a:t> </a:t>
                </a:r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 coordinator circuit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𝐫𝐨𝐨𝐭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b="1" dirty="0"/>
                  <a:t>V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/>
                  <a:t>) </a:t>
                </a:r>
                <a:r>
                  <a:rPr lang="en-US" dirty="0"/>
                  <a:t>for all </a:t>
                </a:r>
                <a:r>
                  <a:rPr lang="en-US" dirty="0" err="1"/>
                  <a:t>i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𝐫𝐨𝐨𝐭</m:t>
                    </m:r>
                  </m:oMath>
                </a14:m>
                <a:r>
                  <a:rPr lang="en-US" dirty="0"/>
                  <a:t>=MT(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𝑟𝑜𝑜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DC6B1-6D55-2B47-8F76-779FE1A3DC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570" y="960161"/>
                <a:ext cx="9754407" cy="4168817"/>
              </a:xfrm>
              <a:blipFill>
                <a:blip r:embed="rId2"/>
                <a:stretch>
                  <a:fillRect l="-1040" t="-1520" b="-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rapezoid 4">
            <a:extLst>
              <a:ext uri="{FF2B5EF4-FFF2-40B4-BE49-F238E27FC236}">
                <a16:creationId xmlns:a16="http://schemas.microsoft.com/office/drawing/2014/main" id="{3E6BEFA6-A38E-274D-9152-68E20A0EC77B}"/>
              </a:ext>
            </a:extLst>
          </p:cNvPr>
          <p:cNvSpPr/>
          <p:nvPr/>
        </p:nvSpPr>
        <p:spPr>
          <a:xfrm>
            <a:off x="1778875" y="1901965"/>
            <a:ext cx="2354713" cy="1335343"/>
          </a:xfrm>
          <a:prstGeom prst="trapezoid">
            <a:avLst>
              <a:gd name="adj" fmla="val 8294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Merkle tree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F9B7-3B17-CD44-848D-1186D5335E28}"/>
                  </a:ext>
                </a:extLst>
              </p:cNvPr>
              <p:cNvSpPr txBox="1"/>
              <p:nvPr/>
            </p:nvSpPr>
            <p:spPr>
              <a:xfrm>
                <a:off x="1303425" y="3178009"/>
                <a:ext cx="95090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𝑟𝑜𝑜𝑡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F9B7-3B17-CD44-848D-1186D5335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425" y="3178009"/>
                <a:ext cx="950901" cy="453137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D04BB6-E60C-6849-AA3B-27CD0C518C4C}"/>
                  </a:ext>
                </a:extLst>
              </p:cNvPr>
              <p:cNvSpPr txBox="1"/>
              <p:nvPr/>
            </p:nvSpPr>
            <p:spPr>
              <a:xfrm>
                <a:off x="2079924" y="3190331"/>
                <a:ext cx="95090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𝑟𝑜𝑜𝑡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D04BB6-E60C-6849-AA3B-27CD0C518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924" y="3190331"/>
                <a:ext cx="950901" cy="453137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D45CFF-DA3B-754E-856E-6DAA6ADABCEA}"/>
                  </a:ext>
                </a:extLst>
              </p:cNvPr>
              <p:cNvSpPr txBox="1"/>
              <p:nvPr/>
            </p:nvSpPr>
            <p:spPr>
              <a:xfrm>
                <a:off x="2850634" y="3237308"/>
                <a:ext cx="95090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𝑟𝑜𝑜𝑡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D45CFF-DA3B-754E-856E-6DAA6ADAB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34" y="3237308"/>
                <a:ext cx="950901" cy="453137"/>
              </a:xfrm>
              <a:prstGeom prst="rect">
                <a:avLst/>
              </a:prstGeom>
              <a:blipFill>
                <a:blip r:embed="rId5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5A0F63-5758-1644-A59F-524F763CEF6E}"/>
                  </a:ext>
                </a:extLst>
              </p:cNvPr>
              <p:cNvSpPr txBox="1"/>
              <p:nvPr/>
            </p:nvSpPr>
            <p:spPr>
              <a:xfrm>
                <a:off x="3709769" y="3233261"/>
                <a:ext cx="97520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𝑟𝑜𝑜𝑡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5A0F63-5758-1644-A59F-524F763CE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769" y="3233261"/>
                <a:ext cx="975202" cy="453137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472432D-9532-2640-B8A4-A37E9C78A408}"/>
              </a:ext>
            </a:extLst>
          </p:cNvPr>
          <p:cNvSpPr/>
          <p:nvPr/>
        </p:nvSpPr>
        <p:spPr>
          <a:xfrm>
            <a:off x="2543497" y="1477693"/>
            <a:ext cx="782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root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7BD54F-D467-FA49-BA20-F7698F523EFC}"/>
              </a:ext>
            </a:extLst>
          </p:cNvPr>
          <p:cNvSpPr txBox="1"/>
          <p:nvPr/>
        </p:nvSpPr>
        <p:spPr>
          <a:xfrm>
            <a:off x="4197370" y="2338803"/>
            <a:ext cx="46941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Build one root from summaries</a:t>
            </a:r>
          </a:p>
        </p:txBody>
      </p:sp>
    </p:spTree>
    <p:extLst>
      <p:ext uri="{BB962C8B-B14F-4D97-AF65-F5344CB8AC3E}">
        <p14:creationId xmlns:p14="http://schemas.microsoft.com/office/powerpoint/2010/main" val="233801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33E-0985-5045-94AD-76C54EFE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</a:t>
            </a:r>
            <a:r>
              <a:rPr lang="en-US" baseline="30000" dirty="0"/>
              <a:t>3</a:t>
            </a:r>
            <a:r>
              <a:rPr lang="en-US" dirty="0"/>
              <a:t>-Rollup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83C5C-2395-514F-8B66-CC616BEA7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01" y="2270307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F2868B-B701-404E-A1AB-746FEB1FB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4" y="3167090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7B4C7-678F-5F4C-BCE3-06BA61AB0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33" y="2238133"/>
            <a:ext cx="584280" cy="864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A7E882-8A97-A74D-B602-F6DFF4777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5342" y="4048207"/>
            <a:ext cx="584281" cy="86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507B6-8529-BC4C-AC3B-DE3AE50E7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20" y="3094334"/>
            <a:ext cx="1190746" cy="119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EADAAF-F31D-1644-A838-77C3600AA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12" y="3442522"/>
            <a:ext cx="1190746" cy="119074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D2AF1CD-109B-4647-B8C8-CA9C450AE5B0}"/>
              </a:ext>
            </a:extLst>
          </p:cNvPr>
          <p:cNvSpPr/>
          <p:nvPr/>
        </p:nvSpPr>
        <p:spPr>
          <a:xfrm>
            <a:off x="5820867" y="2238133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E97EF1-B99B-5048-8396-1B7737EC96EF}"/>
              </a:ext>
            </a:extLst>
          </p:cNvPr>
          <p:cNvSpPr/>
          <p:nvPr/>
        </p:nvSpPr>
        <p:spPr>
          <a:xfrm>
            <a:off x="971406" y="247487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31E56-BD33-F449-A204-766EE08C7D76}"/>
              </a:ext>
            </a:extLst>
          </p:cNvPr>
          <p:cNvSpPr/>
          <p:nvPr/>
        </p:nvSpPr>
        <p:spPr>
          <a:xfrm>
            <a:off x="980133" y="339622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349B4-7B31-4341-A407-E3609609058D}"/>
              </a:ext>
            </a:extLst>
          </p:cNvPr>
          <p:cNvSpPr/>
          <p:nvPr/>
        </p:nvSpPr>
        <p:spPr>
          <a:xfrm>
            <a:off x="980132" y="425901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F008EF-AD25-6546-853E-F9B41B19367C}"/>
              </a:ext>
            </a:extLst>
          </p:cNvPr>
          <p:cNvCxnSpPr>
            <a:cxnSpLocks/>
          </p:cNvCxnSpPr>
          <p:nvPr/>
        </p:nvCxnSpPr>
        <p:spPr>
          <a:xfrm flipV="1">
            <a:off x="1352440" y="2406494"/>
            <a:ext cx="653302" cy="220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6666F6F-BD09-1446-B773-B65E983F4905}"/>
              </a:ext>
            </a:extLst>
          </p:cNvPr>
          <p:cNvCxnSpPr>
            <a:cxnSpLocks/>
          </p:cNvCxnSpPr>
          <p:nvPr/>
        </p:nvCxnSpPr>
        <p:spPr>
          <a:xfrm>
            <a:off x="1397393" y="3510549"/>
            <a:ext cx="927252" cy="131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56C550F-5E04-5F42-AC6C-6B51C2F5102A}"/>
              </a:ext>
            </a:extLst>
          </p:cNvPr>
          <p:cNvCxnSpPr>
            <a:cxnSpLocks/>
          </p:cNvCxnSpPr>
          <p:nvPr/>
        </p:nvCxnSpPr>
        <p:spPr>
          <a:xfrm flipV="1">
            <a:off x="1442346" y="4067973"/>
            <a:ext cx="703918" cy="2989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F3DB0F-77EB-FF4A-B162-8056519729AA}"/>
              </a:ext>
            </a:extLst>
          </p:cNvPr>
          <p:cNvGrpSpPr/>
          <p:nvPr/>
        </p:nvGrpSpPr>
        <p:grpSpPr>
          <a:xfrm>
            <a:off x="3162171" y="3480739"/>
            <a:ext cx="1739138" cy="826570"/>
            <a:chOff x="3109751" y="3491135"/>
            <a:chExt cx="1739138" cy="826570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63912C4-C000-F24D-92CF-EE7848E80E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4309" y="3992399"/>
              <a:ext cx="1654580" cy="325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46607E7-959E-2749-A9EB-3610984AD1EB}"/>
                </a:ext>
              </a:extLst>
            </p:cNvPr>
            <p:cNvSpPr/>
            <p:nvPr/>
          </p:nvSpPr>
          <p:spPr>
            <a:xfrm rot="20829768">
              <a:off x="3109751" y="3491135"/>
              <a:ext cx="1398210" cy="64783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summary2,   </a:t>
              </a:r>
              <a:r>
                <a:rPr lang="en-US" sz="2800" b="1" dirty="0"/>
                <a:t>π</a:t>
              </a:r>
              <a:r>
                <a:rPr lang="en-US" sz="2800" b="1" baseline="-25000" dirty="0"/>
                <a:t>1</a:t>
              </a:r>
              <a:endParaRPr lang="en-US" sz="2000" b="1" dirty="0"/>
            </a:p>
          </p:txBody>
        </p:sp>
      </p:grpSp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5D92864A-9FFE-E94C-9BD1-61AB9DE90204}"/>
              </a:ext>
            </a:extLst>
          </p:cNvPr>
          <p:cNvSpPr/>
          <p:nvPr/>
        </p:nvSpPr>
        <p:spPr>
          <a:xfrm>
            <a:off x="6979981" y="1023291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CB030C14-F697-7D47-B688-D697DE258CC9}"/>
              </a:ext>
            </a:extLst>
          </p:cNvPr>
          <p:cNvSpPr/>
          <p:nvPr/>
        </p:nvSpPr>
        <p:spPr>
          <a:xfrm>
            <a:off x="7705345" y="1820873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61B25D-54A9-1C4A-97AA-9BA87D541D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8603" y="2934702"/>
            <a:ext cx="1945651" cy="19456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124DDC-DC9E-9240-B432-54BB13404D25}"/>
              </a:ext>
            </a:extLst>
          </p:cNvPr>
          <p:cNvSpPr txBox="1"/>
          <p:nvPr/>
        </p:nvSpPr>
        <p:spPr>
          <a:xfrm>
            <a:off x="1975279" y="4346406"/>
            <a:ext cx="206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 1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E0E99CC-16EA-814A-926B-B8245CCE88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7336" y="1030878"/>
            <a:ext cx="1945651" cy="194565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4C4488-A789-4D46-A247-F66AB7B77FF2}"/>
              </a:ext>
            </a:extLst>
          </p:cNvPr>
          <p:cNvSpPr txBox="1"/>
          <p:nvPr/>
        </p:nvSpPr>
        <p:spPr>
          <a:xfrm>
            <a:off x="1534209" y="2504575"/>
            <a:ext cx="206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B8BA1F2-8D3E-9741-87AE-6B43A1EBED88}"/>
              </a:ext>
            </a:extLst>
          </p:cNvPr>
          <p:cNvSpPr/>
          <p:nvPr/>
        </p:nvSpPr>
        <p:spPr>
          <a:xfrm>
            <a:off x="937613" y="1826480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7F48CA-7F06-384F-B10D-116DCD8889B4}"/>
              </a:ext>
            </a:extLst>
          </p:cNvPr>
          <p:cNvCxnSpPr>
            <a:cxnSpLocks/>
          </p:cNvCxnSpPr>
          <p:nvPr/>
        </p:nvCxnSpPr>
        <p:spPr>
          <a:xfrm>
            <a:off x="1318647" y="1978780"/>
            <a:ext cx="6188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EDB2967-8259-1640-BCD7-220FD9A6D137}"/>
              </a:ext>
            </a:extLst>
          </p:cNvPr>
          <p:cNvCxnSpPr>
            <a:cxnSpLocks/>
          </p:cNvCxnSpPr>
          <p:nvPr/>
        </p:nvCxnSpPr>
        <p:spPr>
          <a:xfrm>
            <a:off x="2798703" y="2141095"/>
            <a:ext cx="1762798" cy="530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15415D65-199F-0749-9FBE-4490D19FAD26}"/>
              </a:ext>
            </a:extLst>
          </p:cNvPr>
          <p:cNvSpPr/>
          <p:nvPr/>
        </p:nvSpPr>
        <p:spPr>
          <a:xfrm rot="1028207">
            <a:off x="3019017" y="1626040"/>
            <a:ext cx="1452237" cy="7293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summary1,   </a:t>
            </a:r>
            <a:r>
              <a:rPr lang="en-US" sz="2800" b="1" dirty="0"/>
              <a:t>π</a:t>
            </a:r>
            <a:r>
              <a:rPr lang="en-US" sz="2800" b="1" baseline="-25000" dirty="0"/>
              <a:t>2</a:t>
            </a:r>
            <a:endParaRPr lang="en-US" sz="2000" b="1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1280C95-C6A9-3749-B76F-C188DCC25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7415" y="2328350"/>
            <a:ext cx="1335009" cy="1335009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101221B-E476-1F4E-9663-EF00824BF7BA}"/>
              </a:ext>
            </a:extLst>
          </p:cNvPr>
          <p:cNvCxnSpPr>
            <a:cxnSpLocks/>
          </p:cNvCxnSpPr>
          <p:nvPr/>
        </p:nvCxnSpPr>
        <p:spPr>
          <a:xfrm>
            <a:off x="4729965" y="3396222"/>
            <a:ext cx="10909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71E1242A-987B-D641-B8CD-B933D2EBF359}"/>
              </a:ext>
            </a:extLst>
          </p:cNvPr>
          <p:cNvSpPr/>
          <p:nvPr/>
        </p:nvSpPr>
        <p:spPr>
          <a:xfrm>
            <a:off x="4709744" y="2542676"/>
            <a:ext cx="1201952" cy="7293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summary,   </a:t>
            </a:r>
            <a:r>
              <a:rPr lang="en-US" sz="2800" b="1" dirty="0"/>
              <a:t>π</a:t>
            </a:r>
            <a:endParaRPr 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EDE2C-F041-274B-9C87-2233279CD5AB}"/>
                  </a:ext>
                </a:extLst>
              </p:cNvPr>
              <p:cNvSpPr txBox="1"/>
              <p:nvPr/>
            </p:nvSpPr>
            <p:spPr>
              <a:xfrm>
                <a:off x="1442346" y="1514381"/>
                <a:ext cx="246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EDE2C-F041-274B-9C87-2233279CD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346" y="1514381"/>
                <a:ext cx="246204" cy="461665"/>
              </a:xfrm>
              <a:prstGeom prst="rect">
                <a:avLst/>
              </a:prstGeom>
              <a:blipFill>
                <a:blip r:embed="rId7"/>
                <a:stretch>
                  <a:fillRect r="-130000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0CF6AAE-B3D8-5841-B85D-8C7526353374}"/>
                  </a:ext>
                </a:extLst>
              </p:cNvPr>
              <p:cNvSpPr txBox="1"/>
              <p:nvPr/>
            </p:nvSpPr>
            <p:spPr>
              <a:xfrm>
                <a:off x="1333016" y="2093665"/>
                <a:ext cx="246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0CF6AAE-B3D8-5841-B85D-8C7526353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016" y="2093665"/>
                <a:ext cx="246204" cy="461665"/>
              </a:xfrm>
              <a:prstGeom prst="rect">
                <a:avLst/>
              </a:prstGeom>
              <a:blipFill>
                <a:blip r:embed="rId8"/>
                <a:stretch>
                  <a:fillRect r="-13000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F6DF01F-78B1-6B43-843B-0821381B7E88}"/>
                  </a:ext>
                </a:extLst>
              </p:cNvPr>
              <p:cNvSpPr txBox="1"/>
              <p:nvPr/>
            </p:nvSpPr>
            <p:spPr>
              <a:xfrm>
                <a:off x="1474288" y="3041181"/>
                <a:ext cx="246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F6DF01F-78B1-6B43-843B-0821381B7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288" y="3041181"/>
                <a:ext cx="246204" cy="461665"/>
              </a:xfrm>
              <a:prstGeom prst="rect">
                <a:avLst/>
              </a:prstGeom>
              <a:blipFill>
                <a:blip r:embed="rId9"/>
                <a:stretch>
                  <a:fillRect r="-130000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BDD6B3C-50D4-7245-80F2-1EB24B3784E0}"/>
                  </a:ext>
                </a:extLst>
              </p:cNvPr>
              <p:cNvSpPr txBox="1"/>
              <p:nvPr/>
            </p:nvSpPr>
            <p:spPr>
              <a:xfrm>
                <a:off x="1542266" y="3704929"/>
                <a:ext cx="246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BDD6B3C-50D4-7245-80F2-1EB24B378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66" y="3704929"/>
                <a:ext cx="246204" cy="461665"/>
              </a:xfrm>
              <a:prstGeom prst="rect">
                <a:avLst/>
              </a:prstGeom>
              <a:blipFill>
                <a:blip r:embed="rId10"/>
                <a:stretch>
                  <a:fillRect r="-130000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ular Callout 42">
            <a:extLst>
              <a:ext uri="{FF2B5EF4-FFF2-40B4-BE49-F238E27FC236}">
                <a16:creationId xmlns:a16="http://schemas.microsoft.com/office/drawing/2014/main" id="{7CD38E0B-3AC5-5142-97ED-8DFF74B7BA35}"/>
              </a:ext>
            </a:extLst>
          </p:cNvPr>
          <p:cNvSpPr/>
          <p:nvPr/>
        </p:nvSpPr>
        <p:spPr>
          <a:xfrm>
            <a:off x="5827634" y="1711849"/>
            <a:ext cx="1055078" cy="612648"/>
          </a:xfrm>
          <a:prstGeom prst="wedgeRoundRectCallout">
            <a:avLst>
              <a:gd name="adj1" fmla="val 13660"/>
              <a:gd name="adj2" fmla="val 270994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0E52B1C-E8AE-C541-A9B1-1DA13729BC39}"/>
                  </a:ext>
                </a:extLst>
              </p14:cNvPr>
              <p14:cNvContentPartPr/>
              <p14:nvPr/>
            </p14:nvContentPartPr>
            <p14:xfrm>
              <a:off x="1334520" y="1420920"/>
              <a:ext cx="730440" cy="708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0E52B1C-E8AE-C541-A9B1-1DA13729BC3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25160" y="1411560"/>
                <a:ext cx="749160" cy="72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37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7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F2F55-13DD-F04D-80CE-9AF2D337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 transactions with SNARKs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18B00-5B9B-F44C-9EE5-393394C9D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7000"/>
            <a:ext cx="8229600" cy="3818430"/>
          </a:xfrm>
        </p:spPr>
        <p:txBody>
          <a:bodyPr/>
          <a:lstStyle/>
          <a:p>
            <a:r>
              <a:rPr lang="en-US" dirty="0"/>
              <a:t>We’ve seen that private transactions require zero-knowledge proofs</a:t>
            </a:r>
          </a:p>
          <a:p>
            <a:r>
              <a:rPr lang="en-US" dirty="0"/>
              <a:t>Add ZK-SNARKs to every transaction</a:t>
            </a:r>
          </a:p>
          <a:p>
            <a:r>
              <a:rPr lang="en-US" dirty="0"/>
              <a:t>Level 1 coordinators verify transaction by verifying transaction ZK-SNARKs</a:t>
            </a:r>
          </a:p>
          <a:p>
            <a:r>
              <a:rPr lang="en-US" dirty="0"/>
              <a:t>Additionally we can have more complicated transactions (Smart Contracts) </a:t>
            </a:r>
          </a:p>
          <a:p>
            <a:pPr lvl="1"/>
            <a:r>
              <a:rPr lang="en-US" dirty="0"/>
              <a:t>Transaction verification is constant time regardless of proof complexity	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125412F-8478-114B-B5E4-876CB57CBB91}"/>
                  </a:ext>
                </a:extLst>
              </p14:cNvPr>
              <p14:cNvContentPartPr/>
              <p14:nvPr/>
            </p14:nvContentPartPr>
            <p14:xfrm>
              <a:off x="2528280" y="2761560"/>
              <a:ext cx="1924560" cy="530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125412F-8478-114B-B5E4-876CB57CBB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8920" y="2752200"/>
                <a:ext cx="1943280" cy="54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1381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2D926-881C-784D-857F-FCC066F4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SNARK</a:t>
            </a:r>
            <a:r>
              <a:rPr lang="en-US" baseline="30000" dirty="0"/>
              <a:t>3</a:t>
            </a:r>
            <a:r>
              <a:rPr lang="en-US" dirty="0"/>
              <a:t>-Rollup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9F4988-BEB2-D747-B07E-88C70BBC27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74474"/>
                <a:ext cx="8686800" cy="3818430"/>
              </a:xfrm>
            </p:spPr>
            <p:txBody>
              <a:bodyPr/>
              <a:lstStyle/>
              <a:p>
                <a:r>
                  <a:rPr lang="en-US" dirty="0"/>
                  <a:t>Smart Contract </a:t>
                </a:r>
                <a:r>
                  <a:rPr lang="en-US" dirty="0" err="1"/>
                  <a:t>SC</a:t>
                </a:r>
                <a:r>
                  <a:rPr lang="en-US" baseline="-25000" dirty="0" err="1"/>
                  <a:t>i</a:t>
                </a:r>
                <a:endParaRPr lang="en-US" baseline="-25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Commit(Smart Contract State t,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Commit(Smart Contract State t+1,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// Zero-Knowledge SC</a:t>
                </a:r>
              </a:p>
              <a:p>
                <a:r>
                  <a:rPr lang="en-US" dirty="0"/>
                  <a:t>Key-root=MT(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s) // </a:t>
                </a:r>
                <a:r>
                  <a:rPr lang="en-US" dirty="0" err="1"/>
                  <a:t>Merke</a:t>
                </a:r>
                <a:r>
                  <a:rPr lang="en-US" dirty="0"/>
                  <a:t> tree of all verification keys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𝑍𝐾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𝑠𝑡𝑎𝑡𝑒𝑠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commit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𝑠𝑡𝑎𝑡𝑒𝑠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transition is valid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9F4988-BEB2-D747-B07E-88C70BBC27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74474"/>
                <a:ext cx="8686800" cy="3818430"/>
              </a:xfrm>
              <a:blipFill>
                <a:blip r:embed="rId2"/>
                <a:stretch>
                  <a:fillRect l="-1314" t="-1656" b="-1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7CD6C6-004F-714F-86DE-9153A78AD4AA}"/>
                  </a:ext>
                </a:extLst>
              </p14:cNvPr>
              <p14:cNvContentPartPr/>
              <p14:nvPr/>
            </p14:nvContentPartPr>
            <p14:xfrm>
              <a:off x="578880" y="1105200"/>
              <a:ext cx="6711480" cy="2457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7CD6C6-004F-714F-86DE-9153A78AD4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9520" y="1095840"/>
                <a:ext cx="6730200" cy="247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3548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2D926-881C-784D-857F-FCC066F4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SNARK</a:t>
            </a:r>
            <a:r>
              <a:rPr lang="en-US" baseline="30000" dirty="0"/>
              <a:t>3</a:t>
            </a:r>
            <a:r>
              <a:rPr lang="en-US" dirty="0"/>
              <a:t>-Rollup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9F4988-BEB2-D747-B07E-88C70BBC27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200151"/>
                <a:ext cx="9144000" cy="3818430"/>
              </a:xfrm>
            </p:spPr>
            <p:txBody>
              <a:bodyPr/>
              <a:lstStyle/>
              <a:p>
                <a:r>
                  <a:rPr lang="en-US" dirty="0"/>
                  <a:t>Each user creates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(ZK) </a:t>
                </a:r>
                <a:r>
                  <a:rPr lang="en-US" dirty="0"/>
                  <a:t>and outputs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1" dirty="0"/>
              </a:p>
              <a:p>
                <a:r>
                  <a:rPr lang="en-US" dirty="0"/>
                  <a:t>Level 1 coordinator takes many outputs and produces one proof using Key-root to select the correct verification key</a:t>
                </a:r>
              </a:p>
              <a:p>
                <a:r>
                  <a:rPr lang="en-US" dirty="0"/>
                  <a:t>The coordinator does not care about which key is used just that it’s the correct one</a:t>
                </a:r>
              </a:p>
              <a:p>
                <a:r>
                  <a:rPr lang="en-US" dirty="0"/>
                  <a:t>Possible to hide state transition AND smart contract details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9F4988-BEB2-D747-B07E-88C70BBC27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00151"/>
                <a:ext cx="9144000" cy="3818430"/>
              </a:xfrm>
              <a:blipFill>
                <a:blip r:embed="rId2"/>
                <a:stretch>
                  <a:fillRect l="-1250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5187FD-8C70-3E4F-BB11-C60CE1401423}"/>
                  </a:ext>
                </a:extLst>
              </p14:cNvPr>
              <p14:cNvContentPartPr/>
              <p14:nvPr/>
            </p14:nvContentPartPr>
            <p14:xfrm>
              <a:off x="920160" y="1663560"/>
              <a:ext cx="7817040" cy="3115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5187FD-8C70-3E4F-BB11-C60CE14014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0800" y="1654200"/>
                <a:ext cx="7835760" cy="313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5011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3DF66-5D22-934E-8C38-585948EF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size blockchains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40C7F-F7F2-F347-85C5-6F3FAE345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Rollup reduces the verification cost</a:t>
            </a:r>
          </a:p>
          <a:p>
            <a:r>
              <a:rPr lang="en-US" dirty="0"/>
              <a:t>Still linear in the number of state updates</a:t>
            </a:r>
          </a:p>
          <a:p>
            <a:r>
              <a:rPr lang="en-US" dirty="0"/>
              <a:t>When a node joins the network they need to verify one rollup proof per block!</a:t>
            </a:r>
          </a:p>
          <a:p>
            <a:r>
              <a:rPr lang="en-US" dirty="0"/>
              <a:t>In general starting a full node requires verification of all blocks</a:t>
            </a:r>
          </a:p>
          <a:p>
            <a:pPr lvl="1"/>
            <a:r>
              <a:rPr lang="en-US" dirty="0"/>
              <a:t>Can take days!</a:t>
            </a:r>
          </a:p>
        </p:txBody>
      </p:sp>
    </p:spTree>
    <p:extLst>
      <p:ext uri="{BB962C8B-B14F-4D97-AF65-F5344CB8AC3E}">
        <p14:creationId xmlns:p14="http://schemas.microsoft.com/office/powerpoint/2010/main" val="595547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A1DF-E9D2-0147-889A-CF1B73B2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size Blockchain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C10D44-F2B7-D047-96F6-9225BF7BCC53}"/>
                  </a:ext>
                </a:extLst>
              </p:cNvPr>
              <p:cNvSpPr/>
              <p:nvPr/>
            </p:nvSpPr>
            <p:spPr>
              <a:xfrm>
                <a:off x="434852" y="1102536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State-MT1</a:t>
                </a:r>
              </a:p>
              <a:p>
                <a:pPr algn="ctr"/>
                <a:r>
                  <a:rPr lang="en-US" dirty="0"/>
                  <a:t>TX-MT1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C10D44-F2B7-D047-96F6-9225BF7BC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52" y="1102536"/>
                <a:ext cx="1485008" cy="13353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7F626F-2730-A84A-8E0E-CBAE7A9506E9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1919860" y="1770207"/>
            <a:ext cx="831225" cy="1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rapezoid 10">
            <a:extLst>
              <a:ext uri="{FF2B5EF4-FFF2-40B4-BE49-F238E27FC236}">
                <a16:creationId xmlns:a16="http://schemas.microsoft.com/office/drawing/2014/main" id="{30BDA2C4-526A-9447-BC27-015A087EFE62}"/>
              </a:ext>
            </a:extLst>
          </p:cNvPr>
          <p:cNvSpPr/>
          <p:nvPr/>
        </p:nvSpPr>
        <p:spPr>
          <a:xfrm>
            <a:off x="0" y="2437879"/>
            <a:ext cx="2354713" cy="1335343"/>
          </a:xfrm>
          <a:prstGeom prst="trapezoid">
            <a:avLst>
              <a:gd name="adj" fmla="val 8294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Merkle tree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E528D4-98F0-3B42-A231-DA1518352F74}"/>
              </a:ext>
            </a:extLst>
          </p:cNvPr>
          <p:cNvSpPr txBox="1"/>
          <p:nvPr/>
        </p:nvSpPr>
        <p:spPr>
          <a:xfrm>
            <a:off x="212942" y="3870542"/>
            <a:ext cx="2329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Transactions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EC7F00A-7D4F-404D-983E-0806CBEE1552}"/>
                  </a:ext>
                </a:extLst>
              </p:cNvPr>
              <p:cNvSpPr/>
              <p:nvPr/>
            </p:nvSpPr>
            <p:spPr>
              <a:xfrm>
                <a:off x="2751085" y="1142487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State-MT2</a:t>
                </a:r>
              </a:p>
              <a:p>
                <a:pPr algn="ctr"/>
                <a:r>
                  <a:rPr lang="en-US" dirty="0"/>
                  <a:t>TX-MT2</a:t>
                </a: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EC7F00A-7D4F-404D-983E-0806CBEE1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085" y="1142487"/>
                <a:ext cx="1485008" cy="13353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AA2AC0-3EAE-0744-8A2D-F1FD9EA714F3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236093" y="1810158"/>
            <a:ext cx="831225" cy="1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33CBF9-50BB-154B-B745-CADC5CD85D11}"/>
                  </a:ext>
                </a:extLst>
              </p:cNvPr>
              <p:cNvSpPr/>
              <p:nvPr/>
            </p:nvSpPr>
            <p:spPr>
              <a:xfrm>
                <a:off x="5067318" y="1102536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State-MT3</a:t>
                </a:r>
              </a:p>
              <a:p>
                <a:pPr algn="ctr"/>
                <a:r>
                  <a:rPr lang="en-US" dirty="0"/>
                  <a:t>TX-MT3</a:t>
                </a: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33CBF9-50BB-154B-B745-CADC5CD85D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318" y="1102536"/>
                <a:ext cx="1485008" cy="13353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77077E-C8D4-BA4A-8FA6-42BE4B9013F4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6552326" y="1770207"/>
            <a:ext cx="831225" cy="1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66F7A38-E3B2-3845-BB6E-35F754744856}"/>
                  </a:ext>
                </a:extLst>
              </p:cNvPr>
              <p:cNvSpPr/>
              <p:nvPr/>
            </p:nvSpPr>
            <p:spPr>
              <a:xfrm>
                <a:off x="7383551" y="1102535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State-MT4</a:t>
                </a:r>
              </a:p>
              <a:p>
                <a:pPr algn="ctr"/>
                <a:r>
                  <a:rPr lang="en-US" dirty="0"/>
                  <a:t>TX-MT4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66F7A38-E3B2-3845-BB6E-35F7547448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551" y="1102535"/>
                <a:ext cx="1485008" cy="13353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C7B7D0-B7CD-EC49-8E41-D489D912D97C}"/>
                  </a:ext>
                </a:extLst>
              </p:cNvPr>
              <p:cNvSpPr txBox="1"/>
              <p:nvPr/>
            </p:nvSpPr>
            <p:spPr>
              <a:xfrm>
                <a:off x="2542784" y="2665671"/>
                <a:ext cx="3855720" cy="23083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prooves that transactions are valid with respect to the state</a:t>
                </a:r>
              </a:p>
              <a:p>
                <a:pPr algn="l"/>
                <a:r>
                  <a:rPr lang="en-US" dirty="0">
                    <a:latin typeface="+mn-lt"/>
                  </a:rPr>
                  <a:t>AND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was valid for the previous block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C7B7D0-B7CD-EC49-8E41-D489D912D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784" y="2665671"/>
                <a:ext cx="3855720" cy="2308324"/>
              </a:xfrm>
              <a:prstGeom prst="rect">
                <a:avLst/>
              </a:prstGeom>
              <a:blipFill>
                <a:blip r:embed="rId6"/>
                <a:stretch>
                  <a:fillRect l="-2288" t="-1081" b="-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8A2B987-917B-C442-A811-F325A8BD3D2D}"/>
                  </a:ext>
                </a:extLst>
              </p14:cNvPr>
              <p14:cNvContentPartPr/>
              <p14:nvPr/>
            </p14:nvContentPartPr>
            <p14:xfrm>
              <a:off x="582840" y="1236960"/>
              <a:ext cx="8196480" cy="3773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8A2B987-917B-C442-A811-F325A8BD3D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3480" y="1227600"/>
                <a:ext cx="8215200" cy="379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089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A1DF-E9D2-0147-889A-CF1B73B2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size Blockchain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C10D44-F2B7-D047-96F6-9225BF7BCC53}"/>
                  </a:ext>
                </a:extLst>
              </p:cNvPr>
              <p:cNvSpPr/>
              <p:nvPr/>
            </p:nvSpPr>
            <p:spPr>
              <a:xfrm>
                <a:off x="434852" y="1102536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State-MT1</a:t>
                </a:r>
              </a:p>
              <a:p>
                <a:pPr algn="ctr"/>
                <a:r>
                  <a:rPr lang="en-US" dirty="0"/>
                  <a:t>TX-MT1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C10D44-F2B7-D047-96F6-9225BF7BC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52" y="1102536"/>
                <a:ext cx="1485008" cy="13353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7F626F-2730-A84A-8E0E-CBAE7A9506E9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1919860" y="1770207"/>
            <a:ext cx="831225" cy="1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rapezoid 10">
            <a:extLst>
              <a:ext uri="{FF2B5EF4-FFF2-40B4-BE49-F238E27FC236}">
                <a16:creationId xmlns:a16="http://schemas.microsoft.com/office/drawing/2014/main" id="{30BDA2C4-526A-9447-BC27-015A087EFE62}"/>
              </a:ext>
            </a:extLst>
          </p:cNvPr>
          <p:cNvSpPr/>
          <p:nvPr/>
        </p:nvSpPr>
        <p:spPr>
          <a:xfrm>
            <a:off x="0" y="2437879"/>
            <a:ext cx="2354713" cy="1335343"/>
          </a:xfrm>
          <a:prstGeom prst="trapezoid">
            <a:avLst>
              <a:gd name="adj" fmla="val 8294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Merkle tree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E528D4-98F0-3B42-A231-DA1518352F74}"/>
              </a:ext>
            </a:extLst>
          </p:cNvPr>
          <p:cNvSpPr txBox="1"/>
          <p:nvPr/>
        </p:nvSpPr>
        <p:spPr>
          <a:xfrm>
            <a:off x="212942" y="3870542"/>
            <a:ext cx="2329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Transactions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EC7F00A-7D4F-404D-983E-0806CBEE1552}"/>
                  </a:ext>
                </a:extLst>
              </p:cNvPr>
              <p:cNvSpPr/>
              <p:nvPr/>
            </p:nvSpPr>
            <p:spPr>
              <a:xfrm>
                <a:off x="2751085" y="1142487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State-MT2</a:t>
                </a:r>
              </a:p>
              <a:p>
                <a:pPr algn="ctr"/>
                <a:r>
                  <a:rPr lang="en-US" dirty="0"/>
                  <a:t>TX-MT2</a:t>
                </a: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EC7F00A-7D4F-404D-983E-0806CBEE1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085" y="1142487"/>
                <a:ext cx="1485008" cy="13353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AA2AC0-3EAE-0744-8A2D-F1FD9EA714F3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236093" y="1810158"/>
            <a:ext cx="831225" cy="1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33CBF9-50BB-154B-B745-CADC5CD85D11}"/>
                  </a:ext>
                </a:extLst>
              </p:cNvPr>
              <p:cNvSpPr/>
              <p:nvPr/>
            </p:nvSpPr>
            <p:spPr>
              <a:xfrm>
                <a:off x="5067318" y="1102536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State-MT3</a:t>
                </a:r>
              </a:p>
              <a:p>
                <a:pPr algn="ctr"/>
                <a:r>
                  <a:rPr lang="en-US" dirty="0"/>
                  <a:t>TX-MT3</a:t>
                </a: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33CBF9-50BB-154B-B745-CADC5CD85D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318" y="1102536"/>
                <a:ext cx="1485008" cy="13353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77077E-C8D4-BA4A-8FA6-42BE4B9013F4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6552326" y="1770207"/>
            <a:ext cx="831225" cy="1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66F7A38-E3B2-3845-BB6E-35F754744856}"/>
                  </a:ext>
                </a:extLst>
              </p:cNvPr>
              <p:cNvSpPr/>
              <p:nvPr/>
            </p:nvSpPr>
            <p:spPr>
              <a:xfrm>
                <a:off x="7383551" y="1102535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State-MT4</a:t>
                </a:r>
              </a:p>
              <a:p>
                <a:pPr algn="ctr"/>
                <a:r>
                  <a:rPr lang="en-US" dirty="0"/>
                  <a:t>TX-MT4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66F7A38-E3B2-3845-BB6E-35F7547448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551" y="1102535"/>
                <a:ext cx="1485008" cy="13353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F517CF61-6990-ED4E-B9FA-FD370F8AFB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075" y="2737352"/>
            <a:ext cx="1190746" cy="1190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A8C4DA-823B-A44F-8276-D8569EB0BB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254" y="2737969"/>
            <a:ext cx="1190746" cy="11907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5D765B-3B2F-904E-8854-238D6D719761}"/>
              </a:ext>
            </a:extLst>
          </p:cNvPr>
          <p:cNvSpPr txBox="1"/>
          <p:nvPr/>
        </p:nvSpPr>
        <p:spPr>
          <a:xfrm>
            <a:off x="3187010" y="3788791"/>
            <a:ext cx="1579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Old miner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97C4E3-1670-4A46-9B61-CEC688C486AD}"/>
              </a:ext>
            </a:extLst>
          </p:cNvPr>
          <p:cNvSpPr txBox="1"/>
          <p:nvPr/>
        </p:nvSpPr>
        <p:spPr>
          <a:xfrm>
            <a:off x="7232417" y="3821107"/>
            <a:ext cx="1579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New miner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ABDAA52E-5C36-E14C-9B08-EE29D0F4328D}"/>
              </a:ext>
            </a:extLst>
          </p:cNvPr>
          <p:cNvSpPr/>
          <p:nvPr/>
        </p:nvSpPr>
        <p:spPr>
          <a:xfrm>
            <a:off x="5130618" y="3090014"/>
            <a:ext cx="1591839" cy="5665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FCD4CE-6859-D74C-A469-22E403DE1BD5}"/>
              </a:ext>
            </a:extLst>
          </p:cNvPr>
          <p:cNvSpPr txBox="1"/>
          <p:nvPr/>
        </p:nvSpPr>
        <p:spPr>
          <a:xfrm>
            <a:off x="4694915" y="3697265"/>
            <a:ext cx="278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Head and State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49CC1B-A0E4-9D4F-8478-775BDD6CA869}"/>
                  </a:ext>
                </a:extLst>
              </p:cNvPr>
              <p:cNvSpPr txBox="1"/>
              <p:nvPr/>
            </p:nvSpPr>
            <p:spPr>
              <a:xfrm>
                <a:off x="5743947" y="4198495"/>
                <a:ext cx="29428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Verifies State-MT4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49CC1B-A0E4-9D4F-8478-775BDD6CA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947" y="4198495"/>
                <a:ext cx="2942853" cy="830997"/>
              </a:xfrm>
              <a:prstGeom prst="rect">
                <a:avLst/>
              </a:prstGeom>
              <a:blipFill>
                <a:blip r:embed="rId7"/>
                <a:stretch>
                  <a:fillRect l="-3448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5B6CD9F-10F0-D741-BB6A-FF2EF4175047}"/>
                  </a:ext>
                </a:extLst>
              </p14:cNvPr>
              <p14:cNvContentPartPr/>
              <p14:nvPr/>
            </p14:nvContentPartPr>
            <p14:xfrm>
              <a:off x="5962680" y="878400"/>
              <a:ext cx="2419560" cy="3285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5B6CD9F-10F0-D741-BB6A-FF2EF417504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53320" y="869040"/>
                <a:ext cx="2438280" cy="330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24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Non-interactive Proof Systems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1738" y="895489"/>
                <a:ext cx="8660524" cy="38184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dirty="0"/>
                  <a:t>non-interactive proof system </a:t>
                </a:r>
                <a:r>
                  <a:rPr lang="en-US" dirty="0"/>
                  <a:t>is a triple  (S,  P,  V):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 ⇾  public parameters 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   for prover and verifier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			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 is called a </a:t>
                </a:r>
                <a:r>
                  <a:rPr lang="en-US" i="1" dirty="0"/>
                  <a:t>reference string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P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  ⇾  </a:t>
                </a:r>
                <a:r>
                  <a:rPr lang="en-US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V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)  ⇾  accept or reject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738" y="895489"/>
                <a:ext cx="8660524" cy="3818431"/>
              </a:xfrm>
              <a:blipFill>
                <a:blip r:embed="rId2"/>
                <a:stretch>
                  <a:fillRect l="-1466" t="-1656" b="-1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884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8901-B42D-584B-A2C6-747CAF15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size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60FA8-AF40-0E48-9126-27A8F38D4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clients can verify every block! </a:t>
            </a:r>
          </a:p>
          <a:p>
            <a:pPr lvl="1"/>
            <a:r>
              <a:rPr lang="en-US" dirty="0"/>
              <a:t>Low memory, low computation </a:t>
            </a:r>
          </a:p>
          <a:p>
            <a:pPr lvl="1"/>
            <a:r>
              <a:rPr lang="en-US" dirty="0"/>
              <a:t>Independent of length of chain or #transactions</a:t>
            </a:r>
          </a:p>
          <a:p>
            <a:r>
              <a:rPr lang="en-US" dirty="0"/>
              <a:t>Relies on data serving nodes for synching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Practical today! </a:t>
            </a:r>
          </a:p>
        </p:txBody>
      </p:sp>
    </p:spTree>
    <p:extLst>
      <p:ext uri="{BB962C8B-B14F-4D97-AF65-F5344CB8AC3E}">
        <p14:creationId xmlns:p14="http://schemas.microsoft.com/office/powerpoint/2010/main" val="2473673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 Crypto tricks and open discussion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Please attend last two lectures if you can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0AC16A-E2FD-1C4C-9095-3DFD40E29A1D}"/>
                  </a:ext>
                </a:extLst>
              </p14:cNvPr>
              <p14:cNvContentPartPr/>
              <p14:nvPr/>
            </p14:nvContentPartPr>
            <p14:xfrm>
              <a:off x="3989160" y="317376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0AC16A-E2FD-1C4C-9095-3DFD40E29A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79800" y="31644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274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A58FD-476A-1C4C-9F4B-F4A53331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SNARKs for long computations</a:t>
            </a:r>
          </a:p>
        </p:txBody>
      </p:sp>
      <p:pic>
        <p:nvPicPr>
          <p:cNvPr id="33796" name="Picture 4" descr="Deep Thought Fan Casting for The Hitchhiker's Guide to the Galaxy | myCast  - Fan Casting Your Favorite Stories">
            <a:extLst>
              <a:ext uri="{FF2B5EF4-FFF2-40B4-BE49-F238E27FC236}">
                <a16:creationId xmlns:a16="http://schemas.microsoft.com/office/drawing/2014/main" id="{E454A935-AF81-7F4D-A642-B6EDD7925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1240709"/>
            <a:ext cx="1714414" cy="24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15F39A-ACD3-4349-93B6-AC7AED790156}"/>
              </a:ext>
            </a:extLst>
          </p:cNvPr>
          <p:cNvSpPr txBox="1"/>
          <p:nvPr/>
        </p:nvSpPr>
        <p:spPr>
          <a:xfrm>
            <a:off x="457199" y="3855308"/>
            <a:ext cx="1198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Input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1E3F0DD-E3B9-E54D-AE64-330F8653EF0E}"/>
              </a:ext>
            </a:extLst>
          </p:cNvPr>
          <p:cNvSpPr/>
          <p:nvPr/>
        </p:nvSpPr>
        <p:spPr>
          <a:xfrm>
            <a:off x="1841155" y="3855307"/>
            <a:ext cx="4300153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CED3E9-61EF-A44E-A236-95D3BD410D88}"/>
                  </a:ext>
                </a:extLst>
              </p:cNvPr>
              <p:cNvSpPr txBox="1"/>
              <p:nvPr/>
            </p:nvSpPr>
            <p:spPr>
              <a:xfrm>
                <a:off x="6178378" y="3818252"/>
                <a:ext cx="29656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Output (42)</a:t>
                </a:r>
              </a:p>
              <a:p>
                <a:r>
                  <a:rPr lang="en-US" b="1" dirty="0"/>
                  <a:t>P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 ⇾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V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r>
                  <a:rPr lang="en-US" dirty="0"/>
                  <a:t> ⇾ accept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CED3E9-61EF-A44E-A236-95D3BD410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378" y="3818252"/>
                <a:ext cx="2965622" cy="1200329"/>
              </a:xfrm>
              <a:prstGeom prst="rect">
                <a:avLst/>
              </a:prstGeom>
              <a:blipFill>
                <a:blip r:embed="rId3"/>
                <a:stretch>
                  <a:fillRect l="-2991" t="-4167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4F61234-B691-DD4B-A83B-6EE6B398211F}"/>
              </a:ext>
            </a:extLst>
          </p:cNvPr>
          <p:cNvSpPr txBox="1"/>
          <p:nvPr/>
        </p:nvSpPr>
        <p:spPr>
          <a:xfrm>
            <a:off x="1841155" y="4436796"/>
            <a:ext cx="4485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Long Computation, Transcript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D2EB8-FE1F-0346-A796-B3E67C253E7E}"/>
              </a:ext>
            </a:extLst>
          </p:cNvPr>
          <p:cNvSpPr txBox="1"/>
          <p:nvPr/>
        </p:nvSpPr>
        <p:spPr>
          <a:xfrm>
            <a:off x="5832389" y="862408"/>
            <a:ext cx="2854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 – Circuit for long computation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95F8D8-E164-B649-86A7-3FC2C72B1D49}"/>
                  </a:ext>
                </a:extLst>
              </p:cNvPr>
              <p:cNvSpPr txBox="1"/>
              <p:nvPr/>
            </p:nvSpPr>
            <p:spPr>
              <a:xfrm>
                <a:off x="5832389" y="1693405"/>
                <a:ext cx="28544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⇾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</a:t>
                </a:r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95F8D8-E164-B649-86A7-3FC2C72B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389" y="1693405"/>
                <a:ext cx="2854411" cy="461665"/>
              </a:xfrm>
              <a:prstGeom prst="rect">
                <a:avLst/>
              </a:prstGeom>
              <a:blipFill>
                <a:blip r:embed="rId4"/>
                <a:stretch>
                  <a:fillRect l="-3556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68D265-0688-FA4E-85F9-6DF171EB6E9D}"/>
                  </a:ext>
                </a:extLst>
              </p:cNvPr>
              <p:cNvSpPr txBox="1"/>
              <p:nvPr/>
            </p:nvSpPr>
            <p:spPr>
              <a:xfrm>
                <a:off x="5832389" y="2150911"/>
                <a:ext cx="34969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𝒊𝒏𝒑𝒖𝒕</m:t>
                          </m:r>
                          <m:r>
                            <a:rPr lang="en-US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𝒐𝒖𝒕𝒑𝒖𝒕</m:t>
                          </m:r>
                        </m:e>
                      </m:d>
                    </m:oMath>
                  </m:oMathPara>
                </a14:m>
                <a:endParaRPr lang="en-US" b="1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𝒕𝒓𝒂𝒏𝒔𝒄𝒓𝒊𝒑𝒕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68D265-0688-FA4E-85F9-6DF171EB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389" y="2150911"/>
                <a:ext cx="3496962" cy="830997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C42ED42-A523-6549-BB7D-631FF3A6870A}"/>
              </a:ext>
            </a:extLst>
          </p:cNvPr>
          <p:cNvSpPr txBox="1"/>
          <p:nvPr/>
        </p:nvSpPr>
        <p:spPr>
          <a:xfrm>
            <a:off x="-1" y="699580"/>
            <a:ext cx="40584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Issues:</a:t>
            </a:r>
          </a:p>
          <a:p>
            <a:r>
              <a:rPr lang="en-US" b="1" dirty="0"/>
              <a:t>-P</a:t>
            </a:r>
            <a:r>
              <a:rPr lang="en-US" dirty="0">
                <a:latin typeface="+mn-lt"/>
              </a:rPr>
              <a:t> takes very long</a:t>
            </a:r>
          </a:p>
          <a:p>
            <a:r>
              <a:rPr lang="en-US" dirty="0">
                <a:latin typeface="+mn-lt"/>
              </a:rPr>
              <a:t>-Starts after proving </a:t>
            </a:r>
            <a:r>
              <a:rPr lang="en-US" b="1" i="1" dirty="0">
                <a:latin typeface="+mn-lt"/>
              </a:rPr>
              <a:t>after</a:t>
            </a:r>
            <a:r>
              <a:rPr lang="en-US" dirty="0">
                <a:latin typeface="+mn-lt"/>
              </a:rPr>
              <a:t> computation finished</a:t>
            </a:r>
          </a:p>
          <a:p>
            <a:r>
              <a:rPr lang="en-US" dirty="0">
                <a:latin typeface="+mn-lt"/>
              </a:rPr>
              <a:t>-Can’t hand off computation</a:t>
            </a:r>
          </a:p>
          <a:p>
            <a:r>
              <a:rPr lang="en-US" b="1" dirty="0"/>
              <a:t>-S </a:t>
            </a:r>
            <a:r>
              <a:rPr lang="en-US" dirty="0"/>
              <a:t>also runs at least linear in |C| </a:t>
            </a:r>
          </a:p>
          <a:p>
            <a:r>
              <a:rPr lang="en-US" dirty="0"/>
              <a:t>(ok if many proofs)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1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A58FD-476A-1C4C-9F4B-F4A53331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Handing off computation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15F39A-ACD3-4349-93B6-AC7AED790156}"/>
              </a:ext>
            </a:extLst>
          </p:cNvPr>
          <p:cNvSpPr txBox="1"/>
          <p:nvPr/>
        </p:nvSpPr>
        <p:spPr>
          <a:xfrm>
            <a:off x="87657" y="4222699"/>
            <a:ext cx="1198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Input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1E3F0DD-E3B9-E54D-AE64-330F8653EF0E}"/>
              </a:ext>
            </a:extLst>
          </p:cNvPr>
          <p:cNvSpPr/>
          <p:nvPr/>
        </p:nvSpPr>
        <p:spPr>
          <a:xfrm>
            <a:off x="898834" y="4216462"/>
            <a:ext cx="989727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CED3E9-61EF-A44E-A236-95D3BD410D88}"/>
                  </a:ext>
                </a:extLst>
              </p:cNvPr>
              <p:cNvSpPr txBox="1"/>
              <p:nvPr/>
            </p:nvSpPr>
            <p:spPr>
              <a:xfrm>
                <a:off x="6077641" y="4385640"/>
                <a:ext cx="26091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Output (42),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CED3E9-61EF-A44E-A236-95D3BD410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641" y="4385640"/>
                <a:ext cx="2609159" cy="461665"/>
              </a:xfrm>
              <a:prstGeom prst="rect">
                <a:avLst/>
              </a:prstGeom>
              <a:blipFill>
                <a:blip r:embed="rId2"/>
                <a:stretch>
                  <a:fillRect l="-388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5D2EB8-FE1F-0346-A796-B3E67C253E7E}"/>
                  </a:ext>
                </a:extLst>
              </p:cNvPr>
              <p:cNvSpPr txBox="1"/>
              <p:nvPr/>
            </p:nvSpPr>
            <p:spPr>
              <a:xfrm>
                <a:off x="457200" y="872018"/>
                <a:ext cx="76116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– Circuit for </a:t>
                </a:r>
                <a:r>
                  <a:rPr lang="en-US" strike="sngStrike" dirty="0">
                    <a:latin typeface="+mn-lt"/>
                  </a:rPr>
                  <a:t>long</a:t>
                </a:r>
                <a:r>
                  <a:rPr lang="en-US" dirty="0">
                    <a:latin typeface="+mn-lt"/>
                  </a:rPr>
                  <a:t> intermediate computation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5D2EB8-FE1F-0346-A796-B3E67C253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72018"/>
                <a:ext cx="7611646" cy="461665"/>
              </a:xfrm>
              <a:prstGeom prst="rect">
                <a:avLst/>
              </a:prstGeom>
              <a:blipFill>
                <a:blip r:embed="rId3"/>
                <a:stretch>
                  <a:fillRect l="-167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95F8D8-E164-B649-86A7-3FC2C72B1D49}"/>
                  </a:ext>
                </a:extLst>
              </p:cNvPr>
              <p:cNvSpPr txBox="1"/>
              <p:nvPr/>
            </p:nvSpPr>
            <p:spPr>
              <a:xfrm>
                <a:off x="392942" y="1509073"/>
                <a:ext cx="28544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) ⇾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</a:t>
                </a:r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95F8D8-E164-B649-86A7-3FC2C72B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42" y="1509073"/>
                <a:ext cx="2854411" cy="461665"/>
              </a:xfrm>
              <a:prstGeom prst="rect">
                <a:avLst/>
              </a:prstGeom>
              <a:blipFill>
                <a:blip r:embed="rId4"/>
                <a:stretch>
                  <a:fillRect l="-3097" t="-1351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68D265-0688-FA4E-85F9-6DF171EB6E9D}"/>
                  </a:ext>
                </a:extLst>
              </p:cNvPr>
              <p:cNvSpPr txBox="1"/>
              <p:nvPr/>
            </p:nvSpPr>
            <p:spPr>
              <a:xfrm>
                <a:off x="3106228" y="1223676"/>
                <a:ext cx="600376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𝒊𝒏𝒑𝒖𝒕</m:t>
                        </m:r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,</a:t>
                </a:r>
                <a:r>
                  <a:rPr lang="en-US" b="1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𝒕𝒓𝒂𝒏𝒔𝒄𝒓𝒊𝒑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,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𝒕𝒓𝒂𝒏𝒔𝒄𝒓𝒊𝒑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b="1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𝒐𝒖𝒕𝒑𝒖𝒕</m:t>
                        </m:r>
                      </m:e>
                    </m:d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,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𝒕𝒓𝒂𝒏𝒔𝒄𝒓𝒊𝒑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b="1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/>
                <a:r>
                  <a:rPr lang="en-US" b="1" dirty="0"/>
                  <a:t>P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) 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1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/>
                <a:endParaRPr lang="en-US" b="1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68D265-0688-FA4E-85F9-6DF171EB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228" y="1223676"/>
                <a:ext cx="6003762" cy="1938992"/>
              </a:xfrm>
              <a:prstGeom prst="rect">
                <a:avLst/>
              </a:prstGeom>
              <a:blipFill>
                <a:blip r:embed="rId5"/>
                <a:stretch>
                  <a:fillRect l="-1477"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C7AA6850-0226-9646-8F06-CED9DE529C05}"/>
              </a:ext>
            </a:extLst>
          </p:cNvPr>
          <p:cNvSpPr/>
          <p:nvPr/>
        </p:nvSpPr>
        <p:spPr>
          <a:xfrm>
            <a:off x="2896366" y="4222698"/>
            <a:ext cx="989727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Deep Thought Fan Casting for The Hitchhiker's Guide to the Galaxy | myCast  - Fan Casting Your Favorite Stories">
            <a:extLst>
              <a:ext uri="{FF2B5EF4-FFF2-40B4-BE49-F238E27FC236}">
                <a16:creationId xmlns:a16="http://schemas.microsoft.com/office/drawing/2014/main" id="{19B3DC61-FDD6-F547-9769-4251C7912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19" y="3334723"/>
            <a:ext cx="566759" cy="79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Today is Towel Day! Here is the Deep Thought thinking about life, the  universe and everyt… | Hitchhikers guide, Hitchhikers guide to the galaxy,  Guide to the galaxy">
            <a:extLst>
              <a:ext uri="{FF2B5EF4-FFF2-40B4-BE49-F238E27FC236}">
                <a16:creationId xmlns:a16="http://schemas.microsoft.com/office/drawing/2014/main" id="{BAFDFDFE-75AD-474F-A529-B77FCA9F9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577" y="3232730"/>
            <a:ext cx="719659" cy="107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Hitchhiker Guide To The Galaxy supercomputer Deep Thought | Etsy | Hitchhikers  guide to the galaxy, Guide to the galaxy, Hitchhikers guide">
            <a:extLst>
              <a:ext uri="{FF2B5EF4-FFF2-40B4-BE49-F238E27FC236}">
                <a16:creationId xmlns:a16="http://schemas.microsoft.com/office/drawing/2014/main" id="{54EA0BA8-9DE6-E945-BB26-DDF968212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95" y="3207022"/>
            <a:ext cx="1194667" cy="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2175E665-AF6C-0A40-AE8C-1D75E44EF8CE}"/>
              </a:ext>
            </a:extLst>
          </p:cNvPr>
          <p:cNvSpPr/>
          <p:nvPr/>
        </p:nvSpPr>
        <p:spPr>
          <a:xfrm>
            <a:off x="4949586" y="4228986"/>
            <a:ext cx="989727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BB1C7A-4D46-0644-A4D1-EAE3EA0009AC}"/>
                  </a:ext>
                </a:extLst>
              </p:cNvPr>
              <p:cNvSpPr txBox="1"/>
              <p:nvPr/>
            </p:nvSpPr>
            <p:spPr>
              <a:xfrm>
                <a:off x="1909624" y="4216462"/>
                <a:ext cx="1497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Int</a:t>
                </a:r>
                <a:r>
                  <a:rPr lang="en-US" baseline="-25000" dirty="0">
                    <a:latin typeface="+mn-lt"/>
                  </a:rPr>
                  <a:t>1</a:t>
                </a:r>
                <a:r>
                  <a:rPr lang="en-US" dirty="0">
                    <a:latin typeface="+mn-lt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BB1C7A-4D46-0644-A4D1-EAE3EA000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624" y="4216462"/>
                <a:ext cx="1497560" cy="461665"/>
              </a:xfrm>
              <a:prstGeom prst="rect">
                <a:avLst/>
              </a:prstGeom>
              <a:blipFill>
                <a:blip r:embed="rId9"/>
                <a:stretch>
                  <a:fillRect l="-5882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157ED4-0E9E-C847-8D1D-AE01F1701D19}"/>
                  </a:ext>
                </a:extLst>
              </p:cNvPr>
              <p:cNvSpPr txBox="1"/>
              <p:nvPr/>
            </p:nvSpPr>
            <p:spPr>
              <a:xfrm>
                <a:off x="3852060" y="4210226"/>
                <a:ext cx="1497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Int</a:t>
                </a:r>
                <a:r>
                  <a:rPr lang="en-US" baseline="-25000" dirty="0">
                    <a:latin typeface="+mn-lt"/>
                  </a:rPr>
                  <a:t>2</a:t>
                </a:r>
                <a:r>
                  <a:rPr lang="en-US" dirty="0">
                    <a:latin typeface="+mn-lt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157ED4-0E9E-C847-8D1D-AE01F1701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060" y="4210226"/>
                <a:ext cx="1497560" cy="461665"/>
              </a:xfrm>
              <a:prstGeom prst="rect">
                <a:avLst/>
              </a:prstGeom>
              <a:blipFill>
                <a:blip r:embed="rId10"/>
                <a:stretch>
                  <a:fillRect l="-672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27DE51D-39B4-8144-96E5-E583C2E58FF5}"/>
              </a:ext>
            </a:extLst>
          </p:cNvPr>
          <p:cNvSpPr txBox="1"/>
          <p:nvPr/>
        </p:nvSpPr>
        <p:spPr>
          <a:xfrm>
            <a:off x="686959" y="4704104"/>
            <a:ext cx="149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transcript</a:t>
            </a:r>
            <a:r>
              <a:rPr lang="en-US" baseline="-25000" dirty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395AFA-1418-FB41-AB82-5D2A8C3920B3}"/>
              </a:ext>
            </a:extLst>
          </p:cNvPr>
          <p:cNvSpPr txBox="1"/>
          <p:nvPr/>
        </p:nvSpPr>
        <p:spPr>
          <a:xfrm>
            <a:off x="2644678" y="4726121"/>
            <a:ext cx="149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transcript</a:t>
            </a:r>
            <a:r>
              <a:rPr lang="en-US" baseline="-25000" dirty="0">
                <a:latin typeface="+mn-lt"/>
              </a:rPr>
              <a:t>2</a:t>
            </a:r>
            <a:endParaRPr lang="en-US" dirty="0"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33C85B-5949-D841-9C8D-2B12C551BEA4}"/>
              </a:ext>
            </a:extLst>
          </p:cNvPr>
          <p:cNvSpPr txBox="1"/>
          <p:nvPr/>
        </p:nvSpPr>
        <p:spPr>
          <a:xfrm>
            <a:off x="4697898" y="4730111"/>
            <a:ext cx="149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transcript</a:t>
            </a:r>
            <a:r>
              <a:rPr lang="en-US" baseline="-25000" dirty="0">
                <a:latin typeface="+mn-lt"/>
              </a:rPr>
              <a:t>3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61F8B0-BB4E-C34A-BF44-E0E244C3B0B0}"/>
                  </a:ext>
                </a:extLst>
              </p:cNvPr>
              <p:cNvSpPr txBox="1"/>
              <p:nvPr/>
            </p:nvSpPr>
            <p:spPr>
              <a:xfrm>
                <a:off x="6459774" y="2369728"/>
                <a:ext cx="209494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V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1" dirty="0"/>
                  <a:t>V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1" dirty="0"/>
                  <a:t>V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61F8B0-BB4E-C34A-BF44-E0E244C3B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774" y="2369728"/>
                <a:ext cx="2094944" cy="1569660"/>
              </a:xfrm>
              <a:prstGeom prst="rect">
                <a:avLst/>
              </a:prstGeom>
              <a:blipFill>
                <a:blip r:embed="rId11"/>
                <a:stretch>
                  <a:fillRect l="-4217" t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EB6549-A422-D14D-9FEE-D7ABF30A09D9}"/>
                  </a:ext>
                </a:extLst>
              </p:cNvPr>
              <p:cNvSpPr txBox="1"/>
              <p:nvPr/>
            </p:nvSpPr>
            <p:spPr>
              <a:xfrm>
                <a:off x="6372487" y="3556067"/>
                <a:ext cx="2586598" cy="83099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latin typeface="+mn-lt"/>
                  </a:rPr>
                  <a:t>/</a:t>
                </a:r>
                <a:r>
                  <a:rPr lang="en-US" b="1" dirty="0"/>
                  <a:t> V</a:t>
                </a:r>
                <a:r>
                  <a:rPr lang="en-US" dirty="0">
                    <a:latin typeface="+mn-lt"/>
                  </a:rPr>
                  <a:t> linear in #handoffs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EB6549-A422-D14D-9FEE-D7ABF30A0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487" y="3556067"/>
                <a:ext cx="2586598" cy="830997"/>
              </a:xfrm>
              <a:prstGeom prst="rect">
                <a:avLst/>
              </a:prstGeom>
              <a:blipFill>
                <a:blip r:embed="rId12"/>
                <a:stretch>
                  <a:fillRect l="-2899" t="-2899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D5545AB-1511-D34E-937D-71F0558BFA8B}"/>
                  </a:ext>
                </a:extLst>
              </p14:cNvPr>
              <p14:cNvContentPartPr/>
              <p14:nvPr/>
            </p14:nvContentPartPr>
            <p14:xfrm>
              <a:off x="1650240" y="3797640"/>
              <a:ext cx="197280" cy="2325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D5545AB-1511-D34E-937D-71F0558BFA8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40880" y="3788280"/>
                <a:ext cx="216000" cy="25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45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allAtOnce"/>
      <p:bldP spid="10" grpId="0"/>
      <p:bldP spid="13" grpId="0" animBg="1"/>
      <p:bldP spid="18" grpId="0" animBg="1"/>
      <p:bldP spid="20" grpId="0"/>
      <p:bldP spid="24" grpId="0"/>
      <p:bldP spid="25" grpId="0"/>
      <p:bldP spid="19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F0B1-C3CB-6C44-85B7-92AD47233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D3E21-B1E5-8548-B907-A7B1CC79F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623097"/>
          </a:xfrm>
        </p:spPr>
        <p:txBody>
          <a:bodyPr/>
          <a:lstStyle/>
          <a:p>
            <a:r>
              <a:rPr lang="en-US" dirty="0"/>
              <a:t>We need updatable/incremental proofs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72D015-8C6C-914D-9075-D92FE6E842AD}"/>
                  </a:ext>
                </a:extLst>
              </p:cNvPr>
              <p:cNvSpPr txBox="1"/>
              <p:nvPr/>
            </p:nvSpPr>
            <p:spPr>
              <a:xfrm>
                <a:off x="457200" y="2340917"/>
                <a:ext cx="28544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) ⇾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</a:t>
                </a:r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72D015-8C6C-914D-9075-D92FE6E84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40917"/>
                <a:ext cx="2854411" cy="461665"/>
              </a:xfrm>
              <a:prstGeom prst="rect">
                <a:avLst/>
              </a:prstGeom>
              <a:blipFill>
                <a:blip r:embed="rId2"/>
                <a:stretch>
                  <a:fillRect l="-3556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F5872F-21E5-5346-A5BC-D31D80D251D7}"/>
                  </a:ext>
                </a:extLst>
              </p:cNvPr>
              <p:cNvSpPr txBox="1"/>
              <p:nvPr/>
            </p:nvSpPr>
            <p:spPr>
              <a:xfrm>
                <a:off x="457199" y="1813718"/>
                <a:ext cx="8229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– Circuit per computation step,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+mn-lt"/>
                  </a:rPr>
                  <a:t> number of steps/handoffs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F5872F-21E5-5346-A5BC-D31D80D25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813718"/>
                <a:ext cx="8229599" cy="461665"/>
              </a:xfrm>
              <a:prstGeom prst="rect">
                <a:avLst/>
              </a:prstGeom>
              <a:blipFill>
                <a:blip r:embed="rId3"/>
                <a:stretch>
                  <a:fillRect l="-15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8AD7C6-E14C-FA43-9B92-570CDAC8CBA3}"/>
                  </a:ext>
                </a:extLst>
              </p:cNvPr>
              <p:cNvSpPr/>
              <p:nvPr/>
            </p:nvSpPr>
            <p:spPr>
              <a:xfrm>
                <a:off x="457200" y="2888950"/>
                <a:ext cx="68190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b="1" dirty="0"/>
                  <a:t>P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)  ⇾ updated </a:t>
                </a:r>
                <a:r>
                  <a:rPr lang="en-US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 //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=⊥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8AD7C6-E14C-FA43-9B92-570CDAC8C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88950"/>
                <a:ext cx="6819046" cy="461665"/>
              </a:xfrm>
              <a:prstGeom prst="rect">
                <a:avLst/>
              </a:prstGeom>
              <a:blipFill>
                <a:blip r:embed="rId4"/>
                <a:stretch>
                  <a:fillRect l="-1487" t="-10811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BA6BC0A-C498-F64F-8DFB-8B735B124C10}"/>
                  </a:ext>
                </a:extLst>
              </p:cNvPr>
              <p:cNvSpPr/>
              <p:nvPr/>
            </p:nvSpPr>
            <p:spPr>
              <a:xfrm>
                <a:off x="457200" y="3733349"/>
                <a:ext cx="46892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b="1" dirty="0"/>
                  <a:t>V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)  ⇾ accept/reject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BA6BC0A-C498-F64F-8DFB-8B735B124C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33349"/>
                <a:ext cx="4689297" cy="461665"/>
              </a:xfrm>
              <a:prstGeom prst="rect">
                <a:avLst/>
              </a:prstGeom>
              <a:blipFill>
                <a:blip r:embed="rId5"/>
                <a:stretch>
                  <a:fillRect l="-2162" t="-10526" r="-108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AA7679-F1D3-744B-8E42-6B8AB789756D}"/>
                  </a:ext>
                </a:extLst>
              </p:cNvPr>
              <p:cNvSpPr txBox="1"/>
              <p:nvPr/>
            </p:nvSpPr>
            <p:spPr>
              <a:xfrm>
                <a:off x="346747" y="4518133"/>
                <a:ext cx="56031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// proofs don’t grow </a:t>
                </a:r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AA7679-F1D3-744B-8E42-6B8AB7897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47" y="4518133"/>
                <a:ext cx="5603116" cy="461665"/>
              </a:xfrm>
              <a:prstGeom prst="rect">
                <a:avLst/>
              </a:prstGeom>
              <a:blipFill>
                <a:blip r:embed="rId6"/>
                <a:stretch>
                  <a:fillRect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C3C5D02-4D75-3447-A834-B63260D6B0FB}"/>
                  </a:ext>
                </a:extLst>
              </p14:cNvPr>
              <p14:cNvContentPartPr/>
              <p14:nvPr/>
            </p14:nvContentPartPr>
            <p14:xfrm>
              <a:off x="2149200" y="2916000"/>
              <a:ext cx="5730840" cy="1379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C3C5D02-4D75-3447-A834-B63260D6B0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39840" y="2906640"/>
                <a:ext cx="5749560" cy="139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498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38082-487E-3E4E-A064-1962406B9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PhotoProof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37AFA-AFA4-F144-AD0D-D6FF03ECC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10" t="6385" r="78571" b="27724"/>
          <a:stretch/>
        </p:blipFill>
        <p:spPr>
          <a:xfrm>
            <a:off x="457199" y="989555"/>
            <a:ext cx="977030" cy="24926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1D2D2B-A915-C743-A7B8-C0C5031B491E}"/>
              </a:ext>
            </a:extLst>
          </p:cNvPr>
          <p:cNvSpPr txBox="1"/>
          <p:nvPr/>
        </p:nvSpPr>
        <p:spPr>
          <a:xfrm>
            <a:off x="457199" y="4647156"/>
            <a:ext cx="822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Allow valid updates of photo and provide proof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76D6E3-399E-F446-9C35-4AFECB064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89" t="13007" r="57351" b="46928"/>
          <a:stretch/>
        </p:blipFill>
        <p:spPr>
          <a:xfrm>
            <a:off x="2517732" y="1181936"/>
            <a:ext cx="1152396" cy="1515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48B18C-D443-0240-99F7-B7E1D8D964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10" t="11470" r="36130" b="48465"/>
          <a:stretch/>
        </p:blipFill>
        <p:spPr>
          <a:xfrm>
            <a:off x="4283904" y="1120015"/>
            <a:ext cx="1152396" cy="1515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92708A-5605-FA4B-B88A-52778829C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884" t="9834" r="19072" b="50102"/>
          <a:stretch/>
        </p:blipFill>
        <p:spPr>
          <a:xfrm>
            <a:off x="6313124" y="1181936"/>
            <a:ext cx="726509" cy="1515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32D9A8-6BA3-0440-A978-4E87FA2E34BE}"/>
              </a:ext>
            </a:extLst>
          </p:cNvPr>
          <p:cNvSpPr txBox="1"/>
          <p:nvPr/>
        </p:nvSpPr>
        <p:spPr>
          <a:xfrm>
            <a:off x="5580346" y="2716007"/>
            <a:ext cx="3106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Viewer can still verify authenticity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6CCE2A-2C5D-5C44-8D6D-F58E95495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51" t="59936" r="57489" b="2559"/>
          <a:stretch/>
        </p:blipFill>
        <p:spPr>
          <a:xfrm>
            <a:off x="2517732" y="3088325"/>
            <a:ext cx="1152397" cy="141882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3CFD22-72CC-CE4A-8BAB-478FC30CC72C}"/>
              </a:ext>
            </a:extLst>
          </p:cNvPr>
          <p:cNvCxnSpPr/>
          <p:nvPr/>
        </p:nvCxnSpPr>
        <p:spPr>
          <a:xfrm>
            <a:off x="1615858" y="1939761"/>
            <a:ext cx="6670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EE40D1-D6C0-D34B-8B6F-8B897741328B}"/>
              </a:ext>
            </a:extLst>
          </p:cNvPr>
          <p:cNvCxnSpPr/>
          <p:nvPr/>
        </p:nvCxnSpPr>
        <p:spPr>
          <a:xfrm>
            <a:off x="3616894" y="1877840"/>
            <a:ext cx="6670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301744-10B8-634C-BB9E-F57775246289}"/>
              </a:ext>
            </a:extLst>
          </p:cNvPr>
          <p:cNvCxnSpPr/>
          <p:nvPr/>
        </p:nvCxnSpPr>
        <p:spPr>
          <a:xfrm>
            <a:off x="5436300" y="1877840"/>
            <a:ext cx="6670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34B4D9-9EBC-5D41-B5F8-5E3611BB03E5}"/>
              </a:ext>
            </a:extLst>
          </p:cNvPr>
          <p:cNvCxnSpPr>
            <a:cxnSpLocks/>
          </p:cNvCxnSpPr>
          <p:nvPr/>
        </p:nvCxnSpPr>
        <p:spPr>
          <a:xfrm>
            <a:off x="1563148" y="2547722"/>
            <a:ext cx="854375" cy="9992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D059562-7492-1442-A270-5E596BB25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25" t="59731" r="40014" b="631"/>
          <a:stretch/>
        </p:blipFill>
        <p:spPr>
          <a:xfrm>
            <a:off x="4725971" y="3015746"/>
            <a:ext cx="854375" cy="149948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4BC610-38D3-EE46-9DB8-A24559BA7CD7}"/>
              </a:ext>
            </a:extLst>
          </p:cNvPr>
          <p:cNvCxnSpPr/>
          <p:nvPr/>
        </p:nvCxnSpPr>
        <p:spPr>
          <a:xfrm>
            <a:off x="3904989" y="3741461"/>
            <a:ext cx="6670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13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38082-487E-3E4E-A064-1962406B9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PhotoProof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37AFA-AFA4-F144-AD0D-D6FF03ECC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" y="748016"/>
            <a:ext cx="9031266" cy="3783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1D2D2B-A915-C743-A7B8-C0C5031B491E}"/>
              </a:ext>
            </a:extLst>
          </p:cNvPr>
          <p:cNvSpPr txBox="1"/>
          <p:nvPr/>
        </p:nvSpPr>
        <p:spPr>
          <a:xfrm>
            <a:off x="457199" y="4647156"/>
            <a:ext cx="822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Proof allows valid edits only, Incrementally updated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7B665D1-6F2A-5145-B7FE-5201C71D0EFD}"/>
                  </a:ext>
                </a:extLst>
              </p14:cNvPr>
              <p14:cNvContentPartPr/>
              <p14:nvPr/>
            </p14:nvContentPartPr>
            <p14:xfrm>
              <a:off x="4185720" y="1609200"/>
              <a:ext cx="4141440" cy="2426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7B665D1-6F2A-5145-B7FE-5201C71D0E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6360" y="1599840"/>
                <a:ext cx="4160160" cy="244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5777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658B7-DF35-4247-8D81-1BD7E549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42BC6-A771-EF4A-8EE8-7F4D3F19D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623097"/>
          </a:xfrm>
        </p:spPr>
        <p:txBody>
          <a:bodyPr/>
          <a:lstStyle/>
          <a:p>
            <a:r>
              <a:rPr lang="en-US" dirty="0"/>
              <a:t>How can we build incremental proofs? 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D0C686-EDA0-C14D-870B-D6B39037799F}"/>
                  </a:ext>
                </a:extLst>
              </p:cNvPr>
              <p:cNvSpPr txBox="1"/>
              <p:nvPr/>
            </p:nvSpPr>
            <p:spPr>
              <a:xfrm>
                <a:off x="457200" y="1859884"/>
                <a:ext cx="83485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“Proof of a proof”: </a:t>
                </a:r>
              </a:p>
              <a:p>
                <a:r>
                  <a:rPr lang="en-US" dirty="0">
                    <a:latin typeface="+mn-lt"/>
                  </a:rPr>
                  <a:t>A proof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that I know a proof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D0C686-EDA0-C14D-870B-D6B390377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59884"/>
                <a:ext cx="8348597" cy="830997"/>
              </a:xfrm>
              <a:prstGeom prst="rect">
                <a:avLst/>
              </a:prstGeom>
              <a:blipFill>
                <a:blip r:embed="rId2"/>
                <a:stretch>
                  <a:fillRect l="-1216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F5904F-DA9A-194F-9974-51B2C89486E4}"/>
                  </a:ext>
                </a:extLst>
              </p:cNvPr>
              <p:cNvSpPr txBox="1"/>
              <p:nvPr/>
            </p:nvSpPr>
            <p:spPr>
              <a:xfrm>
                <a:off x="457199" y="2935116"/>
                <a:ext cx="83485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“Proof of a proof of a proof …”: </a:t>
                </a:r>
              </a:p>
              <a:p>
                <a:r>
                  <a:rPr lang="en-US" dirty="0">
                    <a:latin typeface="+mn-lt"/>
                  </a:rPr>
                  <a:t>A proof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that I know a proof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which proves knowledge of a proof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F5904F-DA9A-194F-9974-51B2C8948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935116"/>
                <a:ext cx="8348597" cy="1200329"/>
              </a:xfrm>
              <a:prstGeom prst="rect">
                <a:avLst/>
              </a:prstGeom>
              <a:blipFill>
                <a:blip r:embed="rId3"/>
                <a:stretch>
                  <a:fillRect l="-1216" t="-3125" r="-1520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427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156887</TotalTime>
  <Words>1701</Words>
  <Application>Microsoft Macintosh PowerPoint</Application>
  <PresentationFormat>On-screen Show (16:9)</PresentationFormat>
  <Paragraphs>296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 Math</vt:lpstr>
      <vt:lpstr>System Font Regular</vt:lpstr>
      <vt:lpstr>Office Theme</vt:lpstr>
      <vt:lpstr>Recursive SNARKs</vt:lpstr>
      <vt:lpstr>Hitchhikers guide to the galaxy</vt:lpstr>
      <vt:lpstr>Recap: Non-interactive Proof Systems</vt:lpstr>
      <vt:lpstr>SNARKs for long computations</vt:lpstr>
      <vt:lpstr>Handing off computation</vt:lpstr>
      <vt:lpstr>Incremental Proofs</vt:lpstr>
      <vt:lpstr>PhotoProof</vt:lpstr>
      <vt:lpstr>PhotoProof</vt:lpstr>
      <vt:lpstr>Recursive Proofs</vt:lpstr>
      <vt:lpstr>SNARK of SNARK</vt:lpstr>
      <vt:lpstr>SNARK of SNARK…</vt:lpstr>
      <vt:lpstr>SNARK of SNARK…</vt:lpstr>
      <vt:lpstr>SNARK of SNARK…</vt:lpstr>
      <vt:lpstr>SNARK of SNARK…</vt:lpstr>
      <vt:lpstr>Universal SNARK Verifier</vt:lpstr>
      <vt:lpstr>Universal SNARK verifier</vt:lpstr>
      <vt:lpstr>Recap: SNARKRollup</vt:lpstr>
      <vt:lpstr>Recap: Rollup</vt:lpstr>
      <vt:lpstr>Rollup with many coordinators</vt:lpstr>
      <vt:lpstr>SNARK2-Rollup</vt:lpstr>
      <vt:lpstr>SNARK2-Rollup</vt:lpstr>
      <vt:lpstr>SNARK2-Rollup</vt:lpstr>
      <vt:lpstr>SNARK3-Rollup</vt:lpstr>
      <vt:lpstr>Enhancing transactions with SNARKs</vt:lpstr>
      <vt:lpstr>SNARK3-Rollup</vt:lpstr>
      <vt:lpstr>SNARK3-Rollup</vt:lpstr>
      <vt:lpstr>Constant size blockchains</vt:lpstr>
      <vt:lpstr>Constant size Blockchain</vt:lpstr>
      <vt:lpstr>Constant size Blockchain</vt:lpstr>
      <vt:lpstr>Constant size Blockchain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Benedikt Bunz</cp:lastModifiedBy>
  <cp:revision>1567</cp:revision>
  <cp:lastPrinted>2015-09-20T23:02:57Z</cp:lastPrinted>
  <dcterms:created xsi:type="dcterms:W3CDTF">2010-10-17T19:58:05Z</dcterms:created>
  <dcterms:modified xsi:type="dcterms:W3CDTF">2020-11-16T11:45:02Z</dcterms:modified>
</cp:coreProperties>
</file>